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54FE3-8DD7-4F1C-BF41-582DEC476EF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71A7BC-0F15-4F83-8DEC-3A0F1B349C45}">
      <dgm:prSet/>
      <dgm:spPr/>
      <dgm:t>
        <a:bodyPr/>
        <a:lstStyle/>
        <a:p>
          <a:pPr>
            <a:defRPr cap="all"/>
          </a:pPr>
          <a:r>
            <a:rPr lang="en-US" dirty="0"/>
            <a:t>AT </a:t>
          </a:r>
          <a:r>
            <a:rPr lang="en-US" dirty="0">
              <a:latin typeface="Times New Roman" panose="02020603050405020304" pitchFamily="18" charset="0"/>
              <a:cs typeface="Times New Roman" panose="02020603050405020304" pitchFamily="18" charset="0"/>
            </a:rPr>
            <a:t>Motherboard</a:t>
          </a:r>
        </a:p>
      </dgm:t>
    </dgm:pt>
    <dgm:pt modelId="{A1E7AA74-9C9C-4D6E-99FA-D4F1E238AA24}" type="parTrans" cxnId="{0B8A67FB-1810-4862-9E97-1305BF3FDA8E}">
      <dgm:prSet/>
      <dgm:spPr/>
      <dgm:t>
        <a:bodyPr/>
        <a:lstStyle/>
        <a:p>
          <a:endParaRPr lang="en-US"/>
        </a:p>
      </dgm:t>
    </dgm:pt>
    <dgm:pt modelId="{9118BE34-21B3-4A1A-96E7-45ED2534148D}" type="sibTrans" cxnId="{0B8A67FB-1810-4862-9E97-1305BF3FDA8E}">
      <dgm:prSet/>
      <dgm:spPr/>
      <dgm:t>
        <a:bodyPr/>
        <a:lstStyle/>
        <a:p>
          <a:endParaRPr lang="en-US"/>
        </a:p>
      </dgm:t>
    </dgm:pt>
    <dgm:pt modelId="{29F4E952-3A66-4DC2-BAEE-DDEFE3483532}">
      <dgm:prSet/>
      <dgm:spPr/>
      <dgm:t>
        <a:bodyPr/>
        <a:lstStyle/>
        <a:p>
          <a:pPr>
            <a:defRPr cap="all"/>
          </a:pPr>
          <a:r>
            <a:rPr lang="en-US" dirty="0">
              <a:latin typeface="Times New Roman" panose="02020603050405020304" pitchFamily="18" charset="0"/>
              <a:cs typeface="Times New Roman" panose="02020603050405020304" pitchFamily="18" charset="0"/>
            </a:rPr>
            <a:t>ATX Motherboard</a:t>
          </a:r>
        </a:p>
      </dgm:t>
    </dgm:pt>
    <dgm:pt modelId="{6234203D-90BD-425B-B1A0-6CE98FD47048}" type="parTrans" cxnId="{8C3E0C02-07DC-427A-A017-826A6EE024A6}">
      <dgm:prSet/>
      <dgm:spPr/>
      <dgm:t>
        <a:bodyPr/>
        <a:lstStyle/>
        <a:p>
          <a:endParaRPr lang="en-US"/>
        </a:p>
      </dgm:t>
    </dgm:pt>
    <dgm:pt modelId="{A91D5A72-7BF1-4492-B0F6-184F43BC31F3}" type="sibTrans" cxnId="{8C3E0C02-07DC-427A-A017-826A6EE024A6}">
      <dgm:prSet/>
      <dgm:spPr/>
      <dgm:t>
        <a:bodyPr/>
        <a:lstStyle/>
        <a:p>
          <a:endParaRPr lang="en-US"/>
        </a:p>
      </dgm:t>
    </dgm:pt>
    <dgm:pt modelId="{8F82651E-A304-49C0-B31D-5070F33192A4}">
      <dgm:prSet/>
      <dgm:spPr/>
      <dgm:t>
        <a:bodyPr/>
        <a:lstStyle/>
        <a:p>
          <a:pPr>
            <a:defRPr cap="all"/>
          </a:pPr>
          <a:r>
            <a:rPr lang="en-US" dirty="0"/>
            <a:t>Micro-ATX Motherboard</a:t>
          </a:r>
        </a:p>
      </dgm:t>
    </dgm:pt>
    <dgm:pt modelId="{65070AA1-0F73-4E23-BAD3-CE223F94F521}" type="parTrans" cxnId="{02CAEBDF-165F-4401-ACDF-A1E10F879B7C}">
      <dgm:prSet/>
      <dgm:spPr/>
      <dgm:t>
        <a:bodyPr/>
        <a:lstStyle/>
        <a:p>
          <a:endParaRPr lang="en-US"/>
        </a:p>
      </dgm:t>
    </dgm:pt>
    <dgm:pt modelId="{FEE92212-B362-43DE-87FF-E9C2DB868584}" type="sibTrans" cxnId="{02CAEBDF-165F-4401-ACDF-A1E10F879B7C}">
      <dgm:prSet/>
      <dgm:spPr/>
      <dgm:t>
        <a:bodyPr/>
        <a:lstStyle/>
        <a:p>
          <a:endParaRPr lang="en-US"/>
        </a:p>
      </dgm:t>
    </dgm:pt>
    <dgm:pt modelId="{50D2F53C-672D-47E7-8A06-EB7946809ECC}">
      <dgm:prSet/>
      <dgm:spPr/>
      <dgm:t>
        <a:bodyPr/>
        <a:lstStyle/>
        <a:p>
          <a:pPr>
            <a:defRPr cap="all"/>
          </a:pPr>
          <a:r>
            <a:rPr lang="en-US" dirty="0"/>
            <a:t>Mini ITX </a:t>
          </a:r>
          <a:r>
            <a:rPr lang="en-US" dirty="0">
              <a:latin typeface="Times New Roman" panose="02020603050405020304" pitchFamily="18" charset="0"/>
              <a:cs typeface="Times New Roman" panose="02020603050405020304" pitchFamily="18" charset="0"/>
            </a:rPr>
            <a:t>Motherboard</a:t>
          </a:r>
        </a:p>
      </dgm:t>
    </dgm:pt>
    <dgm:pt modelId="{B3F660C9-7E46-4160-A219-84348B1C6A1F}" type="parTrans" cxnId="{2BF82985-1E55-41EF-9AA6-4BC4D4F14AD2}">
      <dgm:prSet/>
      <dgm:spPr/>
      <dgm:t>
        <a:bodyPr/>
        <a:lstStyle/>
        <a:p>
          <a:endParaRPr lang="en-US"/>
        </a:p>
      </dgm:t>
    </dgm:pt>
    <dgm:pt modelId="{57FB118B-0C65-42AD-B6AE-6EE8F7864978}" type="sibTrans" cxnId="{2BF82985-1E55-41EF-9AA6-4BC4D4F14AD2}">
      <dgm:prSet/>
      <dgm:spPr/>
      <dgm:t>
        <a:bodyPr/>
        <a:lstStyle/>
        <a:p>
          <a:endParaRPr lang="en-US"/>
        </a:p>
      </dgm:t>
    </dgm:pt>
    <dgm:pt modelId="{9A503527-A8BE-451E-A582-75569620E782}">
      <dgm:prSet/>
      <dgm:spPr/>
      <dgm:t>
        <a:bodyPr/>
        <a:lstStyle/>
        <a:p>
          <a:pPr>
            <a:defRPr cap="all"/>
          </a:pPr>
          <a:r>
            <a:rPr lang="en-US" dirty="0">
              <a:latin typeface="Times New Roman" panose="02020603050405020304" pitchFamily="18" charset="0"/>
              <a:cs typeface="Times New Roman" panose="02020603050405020304" pitchFamily="18" charset="0"/>
            </a:rPr>
            <a:t>E-ATX</a:t>
          </a:r>
          <a:r>
            <a:rPr lang="en-US" dirty="0"/>
            <a:t> </a:t>
          </a:r>
          <a:r>
            <a:rPr lang="en-US" dirty="0">
              <a:latin typeface="Times New Roman" panose="02020603050405020304" pitchFamily="18" charset="0"/>
              <a:cs typeface="Times New Roman" panose="02020603050405020304" pitchFamily="18" charset="0"/>
            </a:rPr>
            <a:t>Motherboard</a:t>
          </a:r>
        </a:p>
      </dgm:t>
    </dgm:pt>
    <dgm:pt modelId="{0497CFF5-55A3-4205-9C21-11C879AA77F0}" type="parTrans" cxnId="{48C66681-73F1-46CB-AE2B-54E13987D21E}">
      <dgm:prSet/>
      <dgm:spPr/>
      <dgm:t>
        <a:bodyPr/>
        <a:lstStyle/>
        <a:p>
          <a:endParaRPr lang="en-US"/>
        </a:p>
      </dgm:t>
    </dgm:pt>
    <dgm:pt modelId="{A06031E9-46A4-42C1-AABF-E180A74F616C}" type="sibTrans" cxnId="{48C66681-73F1-46CB-AE2B-54E13987D21E}">
      <dgm:prSet/>
      <dgm:spPr/>
      <dgm:t>
        <a:bodyPr/>
        <a:lstStyle/>
        <a:p>
          <a:endParaRPr lang="en-US"/>
        </a:p>
      </dgm:t>
    </dgm:pt>
    <dgm:pt modelId="{74C79BC8-49C2-4566-9263-B015CD84B9B1}" type="pres">
      <dgm:prSet presAssocID="{BE454FE3-8DD7-4F1C-BF41-582DEC476EF8}" presName="root" presStyleCnt="0">
        <dgm:presLayoutVars>
          <dgm:dir/>
          <dgm:resizeHandles val="exact"/>
        </dgm:presLayoutVars>
      </dgm:prSet>
      <dgm:spPr/>
    </dgm:pt>
    <dgm:pt modelId="{B00D36EA-6B73-417D-9B64-3E4F8BC10763}" type="pres">
      <dgm:prSet presAssocID="{CD71A7BC-0F15-4F83-8DEC-3A0F1B349C45}" presName="compNode" presStyleCnt="0"/>
      <dgm:spPr/>
    </dgm:pt>
    <dgm:pt modelId="{EE2B1A56-CA7B-4796-BC45-44159E0D8A99}" type="pres">
      <dgm:prSet presAssocID="{CD71A7BC-0F15-4F83-8DEC-3A0F1B349C45}" presName="iconBgRect" presStyleLbl="bgShp" presStyleIdx="0" presStyleCnt="5"/>
      <dgm:spPr/>
    </dgm:pt>
    <dgm:pt modelId="{4F040E59-2C83-487C-B438-2217FD74F4FE}" type="pres">
      <dgm:prSet presAssocID="{CD71A7BC-0F15-4F83-8DEC-3A0F1B349C4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9EC9A39-6C93-4542-8F4B-7CB1B0E85CCC}" type="pres">
      <dgm:prSet presAssocID="{CD71A7BC-0F15-4F83-8DEC-3A0F1B349C45}" presName="spaceRect" presStyleCnt="0"/>
      <dgm:spPr/>
    </dgm:pt>
    <dgm:pt modelId="{39278333-7FDF-496B-A5B4-2FC5639F7BE8}" type="pres">
      <dgm:prSet presAssocID="{CD71A7BC-0F15-4F83-8DEC-3A0F1B349C45}" presName="textRect" presStyleLbl="revTx" presStyleIdx="0" presStyleCnt="5">
        <dgm:presLayoutVars>
          <dgm:chMax val="1"/>
          <dgm:chPref val="1"/>
        </dgm:presLayoutVars>
      </dgm:prSet>
      <dgm:spPr/>
    </dgm:pt>
    <dgm:pt modelId="{CAF26B5E-C610-440A-854A-D4AC3DEEB565}" type="pres">
      <dgm:prSet presAssocID="{9118BE34-21B3-4A1A-96E7-45ED2534148D}" presName="sibTrans" presStyleCnt="0"/>
      <dgm:spPr/>
    </dgm:pt>
    <dgm:pt modelId="{0834BB9E-028D-409C-B24C-8730B27FA7A3}" type="pres">
      <dgm:prSet presAssocID="{29F4E952-3A66-4DC2-BAEE-DDEFE3483532}" presName="compNode" presStyleCnt="0"/>
      <dgm:spPr/>
    </dgm:pt>
    <dgm:pt modelId="{5955EFAB-43BF-4B92-91AC-1DA2C97C85F2}" type="pres">
      <dgm:prSet presAssocID="{29F4E952-3A66-4DC2-BAEE-DDEFE3483532}" presName="iconBgRect" presStyleLbl="bgShp" presStyleIdx="1" presStyleCnt="5"/>
      <dgm:spPr/>
    </dgm:pt>
    <dgm:pt modelId="{1B18E59E-4938-4179-8293-4C9F3C531671}" type="pres">
      <dgm:prSet presAssocID="{29F4E952-3A66-4DC2-BAEE-DDEFE348353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a:ext>
      </dgm:extLst>
    </dgm:pt>
    <dgm:pt modelId="{5D08FA90-F9A3-4CF6-AB0F-1DE28ECB4769}" type="pres">
      <dgm:prSet presAssocID="{29F4E952-3A66-4DC2-BAEE-DDEFE3483532}" presName="spaceRect" presStyleCnt="0"/>
      <dgm:spPr/>
    </dgm:pt>
    <dgm:pt modelId="{A1C7B3CA-8763-436A-918F-B771519EFA17}" type="pres">
      <dgm:prSet presAssocID="{29F4E952-3A66-4DC2-BAEE-DDEFE3483532}" presName="textRect" presStyleLbl="revTx" presStyleIdx="1" presStyleCnt="5">
        <dgm:presLayoutVars>
          <dgm:chMax val="1"/>
          <dgm:chPref val="1"/>
        </dgm:presLayoutVars>
      </dgm:prSet>
      <dgm:spPr/>
    </dgm:pt>
    <dgm:pt modelId="{8AF939A8-7158-4ACC-91DC-9CA34EF1DDB8}" type="pres">
      <dgm:prSet presAssocID="{A91D5A72-7BF1-4492-B0F6-184F43BC31F3}" presName="sibTrans" presStyleCnt="0"/>
      <dgm:spPr/>
    </dgm:pt>
    <dgm:pt modelId="{1754FD0A-85C6-4844-96A4-3D5C819DE6BE}" type="pres">
      <dgm:prSet presAssocID="{8F82651E-A304-49C0-B31D-5070F33192A4}" presName="compNode" presStyleCnt="0"/>
      <dgm:spPr/>
    </dgm:pt>
    <dgm:pt modelId="{CDBD3BBA-8490-40E1-A470-ECF2E8F8926E}" type="pres">
      <dgm:prSet presAssocID="{8F82651E-A304-49C0-B31D-5070F33192A4}" presName="iconBgRect" presStyleLbl="bgShp" presStyleIdx="2" presStyleCnt="5"/>
      <dgm:spPr/>
    </dgm:pt>
    <dgm:pt modelId="{4BAA323C-98D2-4D1D-8E0C-547801194B49}" type="pres">
      <dgm:prSet presAssocID="{8F82651E-A304-49C0-B31D-5070F33192A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B"/>
        </a:ext>
      </dgm:extLst>
    </dgm:pt>
    <dgm:pt modelId="{7E2813CF-928A-488E-9F96-207CEE003F1D}" type="pres">
      <dgm:prSet presAssocID="{8F82651E-A304-49C0-B31D-5070F33192A4}" presName="spaceRect" presStyleCnt="0"/>
      <dgm:spPr/>
    </dgm:pt>
    <dgm:pt modelId="{E7A7182C-B3EE-4B42-900C-3DCA1685E7C5}" type="pres">
      <dgm:prSet presAssocID="{8F82651E-A304-49C0-B31D-5070F33192A4}" presName="textRect" presStyleLbl="revTx" presStyleIdx="2" presStyleCnt="5">
        <dgm:presLayoutVars>
          <dgm:chMax val="1"/>
          <dgm:chPref val="1"/>
        </dgm:presLayoutVars>
      </dgm:prSet>
      <dgm:spPr/>
    </dgm:pt>
    <dgm:pt modelId="{C1F16BCB-D7AC-4121-B64C-9E137DA2BA89}" type="pres">
      <dgm:prSet presAssocID="{FEE92212-B362-43DE-87FF-E9C2DB868584}" presName="sibTrans" presStyleCnt="0"/>
      <dgm:spPr/>
    </dgm:pt>
    <dgm:pt modelId="{3FCEF4B4-FA79-4652-AFBF-6189E45575B6}" type="pres">
      <dgm:prSet presAssocID="{50D2F53C-672D-47E7-8A06-EB7946809ECC}" presName="compNode" presStyleCnt="0"/>
      <dgm:spPr/>
    </dgm:pt>
    <dgm:pt modelId="{DA8FAF3E-68F2-4F96-AEDE-CA9985D5B7DE}" type="pres">
      <dgm:prSet presAssocID="{50D2F53C-672D-47E7-8A06-EB7946809ECC}" presName="iconBgRect" presStyleLbl="bgShp" presStyleIdx="3" presStyleCnt="5"/>
      <dgm:spPr/>
    </dgm:pt>
    <dgm:pt modelId="{5D95171F-64F8-4E74-94C9-BC1D3D91B6B8}" type="pres">
      <dgm:prSet presAssocID="{50D2F53C-672D-47E7-8A06-EB7946809EC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FEA83FE3-F6F9-4607-BFBB-3624BE623872}" type="pres">
      <dgm:prSet presAssocID="{50D2F53C-672D-47E7-8A06-EB7946809ECC}" presName="spaceRect" presStyleCnt="0"/>
      <dgm:spPr/>
    </dgm:pt>
    <dgm:pt modelId="{2DDA1C3B-381A-44D6-B0CD-C23BDDF3EB20}" type="pres">
      <dgm:prSet presAssocID="{50D2F53C-672D-47E7-8A06-EB7946809ECC}" presName="textRect" presStyleLbl="revTx" presStyleIdx="3" presStyleCnt="5">
        <dgm:presLayoutVars>
          <dgm:chMax val="1"/>
          <dgm:chPref val="1"/>
        </dgm:presLayoutVars>
      </dgm:prSet>
      <dgm:spPr/>
    </dgm:pt>
    <dgm:pt modelId="{82837589-DB92-44F9-9BC2-99178F0326AA}" type="pres">
      <dgm:prSet presAssocID="{57FB118B-0C65-42AD-B6AE-6EE8F7864978}" presName="sibTrans" presStyleCnt="0"/>
      <dgm:spPr/>
    </dgm:pt>
    <dgm:pt modelId="{FB042ACF-86D3-4B20-AA72-000369EDD38F}" type="pres">
      <dgm:prSet presAssocID="{9A503527-A8BE-451E-A582-75569620E782}" presName="compNode" presStyleCnt="0"/>
      <dgm:spPr/>
    </dgm:pt>
    <dgm:pt modelId="{5A167317-EEF7-4DD6-9B7F-98A791B67ABC}" type="pres">
      <dgm:prSet presAssocID="{9A503527-A8BE-451E-A582-75569620E782}" presName="iconBgRect" presStyleLbl="bgShp" presStyleIdx="4" presStyleCnt="5"/>
      <dgm:spPr/>
    </dgm:pt>
    <dgm:pt modelId="{779379FE-586F-4880-9895-462875C1E798}" type="pres">
      <dgm:prSet presAssocID="{9A503527-A8BE-451E-A582-75569620E78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keleton"/>
        </a:ext>
      </dgm:extLst>
    </dgm:pt>
    <dgm:pt modelId="{25CE4238-FEA2-40C4-A64D-A3B8DA55373A}" type="pres">
      <dgm:prSet presAssocID="{9A503527-A8BE-451E-A582-75569620E782}" presName="spaceRect" presStyleCnt="0"/>
      <dgm:spPr/>
    </dgm:pt>
    <dgm:pt modelId="{7168E077-309F-4E08-B9D9-6AD4CAD1E49A}" type="pres">
      <dgm:prSet presAssocID="{9A503527-A8BE-451E-A582-75569620E782}" presName="textRect" presStyleLbl="revTx" presStyleIdx="4" presStyleCnt="5">
        <dgm:presLayoutVars>
          <dgm:chMax val="1"/>
          <dgm:chPref val="1"/>
        </dgm:presLayoutVars>
      </dgm:prSet>
      <dgm:spPr/>
    </dgm:pt>
  </dgm:ptLst>
  <dgm:cxnLst>
    <dgm:cxn modelId="{8C3E0C02-07DC-427A-A017-826A6EE024A6}" srcId="{BE454FE3-8DD7-4F1C-BF41-582DEC476EF8}" destId="{29F4E952-3A66-4DC2-BAEE-DDEFE3483532}" srcOrd="1" destOrd="0" parTransId="{6234203D-90BD-425B-B1A0-6CE98FD47048}" sibTransId="{A91D5A72-7BF1-4492-B0F6-184F43BC31F3}"/>
    <dgm:cxn modelId="{3366F30E-24D5-4318-A69E-EFF1EB86F5C9}" type="presOf" srcId="{BE454FE3-8DD7-4F1C-BF41-582DEC476EF8}" destId="{74C79BC8-49C2-4566-9263-B015CD84B9B1}" srcOrd="0" destOrd="0" presId="urn:microsoft.com/office/officeart/2018/5/layout/IconCircleLabelList"/>
    <dgm:cxn modelId="{4EF0225E-39D2-48E3-B6C5-D294D166EB6A}" type="presOf" srcId="{CD71A7BC-0F15-4F83-8DEC-3A0F1B349C45}" destId="{39278333-7FDF-496B-A5B4-2FC5639F7BE8}" srcOrd="0" destOrd="0" presId="urn:microsoft.com/office/officeart/2018/5/layout/IconCircleLabelList"/>
    <dgm:cxn modelId="{5FD3E876-9976-407B-B8FC-380B4C372E19}" type="presOf" srcId="{50D2F53C-672D-47E7-8A06-EB7946809ECC}" destId="{2DDA1C3B-381A-44D6-B0CD-C23BDDF3EB20}" srcOrd="0" destOrd="0" presId="urn:microsoft.com/office/officeart/2018/5/layout/IconCircleLabelList"/>
    <dgm:cxn modelId="{48C66681-73F1-46CB-AE2B-54E13987D21E}" srcId="{BE454FE3-8DD7-4F1C-BF41-582DEC476EF8}" destId="{9A503527-A8BE-451E-A582-75569620E782}" srcOrd="4" destOrd="0" parTransId="{0497CFF5-55A3-4205-9C21-11C879AA77F0}" sibTransId="{A06031E9-46A4-42C1-AABF-E180A74F616C}"/>
    <dgm:cxn modelId="{2BF82985-1E55-41EF-9AA6-4BC4D4F14AD2}" srcId="{BE454FE3-8DD7-4F1C-BF41-582DEC476EF8}" destId="{50D2F53C-672D-47E7-8A06-EB7946809ECC}" srcOrd="3" destOrd="0" parTransId="{B3F660C9-7E46-4160-A219-84348B1C6A1F}" sibTransId="{57FB118B-0C65-42AD-B6AE-6EE8F7864978}"/>
    <dgm:cxn modelId="{C0061EBB-A9AA-4A3B-BE3B-78C2FC51F2C1}" type="presOf" srcId="{29F4E952-3A66-4DC2-BAEE-DDEFE3483532}" destId="{A1C7B3CA-8763-436A-918F-B771519EFA17}" srcOrd="0" destOrd="0" presId="urn:microsoft.com/office/officeart/2018/5/layout/IconCircleLabelList"/>
    <dgm:cxn modelId="{C1A3EFBC-5F41-4CE2-9715-AB942A3ABFE4}" type="presOf" srcId="{8F82651E-A304-49C0-B31D-5070F33192A4}" destId="{E7A7182C-B3EE-4B42-900C-3DCA1685E7C5}" srcOrd="0" destOrd="0" presId="urn:microsoft.com/office/officeart/2018/5/layout/IconCircleLabelList"/>
    <dgm:cxn modelId="{B3DA35DF-8CCB-407D-982F-2BE833C269B7}" type="presOf" srcId="{9A503527-A8BE-451E-A582-75569620E782}" destId="{7168E077-309F-4E08-B9D9-6AD4CAD1E49A}" srcOrd="0" destOrd="0" presId="urn:microsoft.com/office/officeart/2018/5/layout/IconCircleLabelList"/>
    <dgm:cxn modelId="{02CAEBDF-165F-4401-ACDF-A1E10F879B7C}" srcId="{BE454FE3-8DD7-4F1C-BF41-582DEC476EF8}" destId="{8F82651E-A304-49C0-B31D-5070F33192A4}" srcOrd="2" destOrd="0" parTransId="{65070AA1-0F73-4E23-BAD3-CE223F94F521}" sibTransId="{FEE92212-B362-43DE-87FF-E9C2DB868584}"/>
    <dgm:cxn modelId="{0B8A67FB-1810-4862-9E97-1305BF3FDA8E}" srcId="{BE454FE3-8DD7-4F1C-BF41-582DEC476EF8}" destId="{CD71A7BC-0F15-4F83-8DEC-3A0F1B349C45}" srcOrd="0" destOrd="0" parTransId="{A1E7AA74-9C9C-4D6E-99FA-D4F1E238AA24}" sibTransId="{9118BE34-21B3-4A1A-96E7-45ED2534148D}"/>
    <dgm:cxn modelId="{7A01855C-1810-4DC5-A469-B6E1DE1E2707}" type="presParOf" srcId="{74C79BC8-49C2-4566-9263-B015CD84B9B1}" destId="{B00D36EA-6B73-417D-9B64-3E4F8BC10763}" srcOrd="0" destOrd="0" presId="urn:microsoft.com/office/officeart/2018/5/layout/IconCircleLabelList"/>
    <dgm:cxn modelId="{A98A32D4-C9F8-4A84-BA4C-BF08BDAED655}" type="presParOf" srcId="{B00D36EA-6B73-417D-9B64-3E4F8BC10763}" destId="{EE2B1A56-CA7B-4796-BC45-44159E0D8A99}" srcOrd="0" destOrd="0" presId="urn:microsoft.com/office/officeart/2018/5/layout/IconCircleLabelList"/>
    <dgm:cxn modelId="{0ABA40B6-36E2-4BA2-BC77-2FF3B06768A5}" type="presParOf" srcId="{B00D36EA-6B73-417D-9B64-3E4F8BC10763}" destId="{4F040E59-2C83-487C-B438-2217FD74F4FE}" srcOrd="1" destOrd="0" presId="urn:microsoft.com/office/officeart/2018/5/layout/IconCircleLabelList"/>
    <dgm:cxn modelId="{1AAEF5D4-4DBF-4956-AE4D-5122EBB43C78}" type="presParOf" srcId="{B00D36EA-6B73-417D-9B64-3E4F8BC10763}" destId="{D9EC9A39-6C93-4542-8F4B-7CB1B0E85CCC}" srcOrd="2" destOrd="0" presId="urn:microsoft.com/office/officeart/2018/5/layout/IconCircleLabelList"/>
    <dgm:cxn modelId="{601D54E2-D1F8-45DC-8434-A92CFC830D57}" type="presParOf" srcId="{B00D36EA-6B73-417D-9B64-3E4F8BC10763}" destId="{39278333-7FDF-496B-A5B4-2FC5639F7BE8}" srcOrd="3" destOrd="0" presId="urn:microsoft.com/office/officeart/2018/5/layout/IconCircleLabelList"/>
    <dgm:cxn modelId="{004498B1-E4A7-4D81-B422-B9710AD122F5}" type="presParOf" srcId="{74C79BC8-49C2-4566-9263-B015CD84B9B1}" destId="{CAF26B5E-C610-440A-854A-D4AC3DEEB565}" srcOrd="1" destOrd="0" presId="urn:microsoft.com/office/officeart/2018/5/layout/IconCircleLabelList"/>
    <dgm:cxn modelId="{9B570B5A-6553-4628-9E0C-E075A127F71E}" type="presParOf" srcId="{74C79BC8-49C2-4566-9263-B015CD84B9B1}" destId="{0834BB9E-028D-409C-B24C-8730B27FA7A3}" srcOrd="2" destOrd="0" presId="urn:microsoft.com/office/officeart/2018/5/layout/IconCircleLabelList"/>
    <dgm:cxn modelId="{FF772B59-CB6B-4299-BCC2-4FB981BDE70E}" type="presParOf" srcId="{0834BB9E-028D-409C-B24C-8730B27FA7A3}" destId="{5955EFAB-43BF-4B92-91AC-1DA2C97C85F2}" srcOrd="0" destOrd="0" presId="urn:microsoft.com/office/officeart/2018/5/layout/IconCircleLabelList"/>
    <dgm:cxn modelId="{DC8C7175-A351-4ACE-99EB-D7F947A096E7}" type="presParOf" srcId="{0834BB9E-028D-409C-B24C-8730B27FA7A3}" destId="{1B18E59E-4938-4179-8293-4C9F3C531671}" srcOrd="1" destOrd="0" presId="urn:microsoft.com/office/officeart/2018/5/layout/IconCircleLabelList"/>
    <dgm:cxn modelId="{B4ECC1E8-F57C-4A42-83DB-9AB513CC3376}" type="presParOf" srcId="{0834BB9E-028D-409C-B24C-8730B27FA7A3}" destId="{5D08FA90-F9A3-4CF6-AB0F-1DE28ECB4769}" srcOrd="2" destOrd="0" presId="urn:microsoft.com/office/officeart/2018/5/layout/IconCircleLabelList"/>
    <dgm:cxn modelId="{669B4D6B-D467-4918-B01C-C4073AF17E3F}" type="presParOf" srcId="{0834BB9E-028D-409C-B24C-8730B27FA7A3}" destId="{A1C7B3CA-8763-436A-918F-B771519EFA17}" srcOrd="3" destOrd="0" presId="urn:microsoft.com/office/officeart/2018/5/layout/IconCircleLabelList"/>
    <dgm:cxn modelId="{2718285E-DA08-46B5-885C-7A35FD69CFD2}" type="presParOf" srcId="{74C79BC8-49C2-4566-9263-B015CD84B9B1}" destId="{8AF939A8-7158-4ACC-91DC-9CA34EF1DDB8}" srcOrd="3" destOrd="0" presId="urn:microsoft.com/office/officeart/2018/5/layout/IconCircleLabelList"/>
    <dgm:cxn modelId="{0881783E-0429-48C2-A891-6846790A59B1}" type="presParOf" srcId="{74C79BC8-49C2-4566-9263-B015CD84B9B1}" destId="{1754FD0A-85C6-4844-96A4-3D5C819DE6BE}" srcOrd="4" destOrd="0" presId="urn:microsoft.com/office/officeart/2018/5/layout/IconCircleLabelList"/>
    <dgm:cxn modelId="{B8C8F519-2967-4C2C-A6A9-CB9F5DDAA24C}" type="presParOf" srcId="{1754FD0A-85C6-4844-96A4-3D5C819DE6BE}" destId="{CDBD3BBA-8490-40E1-A470-ECF2E8F8926E}" srcOrd="0" destOrd="0" presId="urn:microsoft.com/office/officeart/2018/5/layout/IconCircleLabelList"/>
    <dgm:cxn modelId="{27B31B99-0D4F-47DA-B225-8276BDD1AD1E}" type="presParOf" srcId="{1754FD0A-85C6-4844-96A4-3D5C819DE6BE}" destId="{4BAA323C-98D2-4D1D-8E0C-547801194B49}" srcOrd="1" destOrd="0" presId="urn:microsoft.com/office/officeart/2018/5/layout/IconCircleLabelList"/>
    <dgm:cxn modelId="{F3B17473-356C-4404-B105-6616A4515BC4}" type="presParOf" srcId="{1754FD0A-85C6-4844-96A4-3D5C819DE6BE}" destId="{7E2813CF-928A-488E-9F96-207CEE003F1D}" srcOrd="2" destOrd="0" presId="urn:microsoft.com/office/officeart/2018/5/layout/IconCircleLabelList"/>
    <dgm:cxn modelId="{835DD9CD-DA09-4831-A3DD-FD30B4243C9B}" type="presParOf" srcId="{1754FD0A-85C6-4844-96A4-3D5C819DE6BE}" destId="{E7A7182C-B3EE-4B42-900C-3DCA1685E7C5}" srcOrd="3" destOrd="0" presId="urn:microsoft.com/office/officeart/2018/5/layout/IconCircleLabelList"/>
    <dgm:cxn modelId="{33A95DB1-FA3E-49A7-8C64-2CC88A4DA8A0}" type="presParOf" srcId="{74C79BC8-49C2-4566-9263-B015CD84B9B1}" destId="{C1F16BCB-D7AC-4121-B64C-9E137DA2BA89}" srcOrd="5" destOrd="0" presId="urn:microsoft.com/office/officeart/2018/5/layout/IconCircleLabelList"/>
    <dgm:cxn modelId="{83050281-C136-49EB-9B2B-8F921630FF3B}" type="presParOf" srcId="{74C79BC8-49C2-4566-9263-B015CD84B9B1}" destId="{3FCEF4B4-FA79-4652-AFBF-6189E45575B6}" srcOrd="6" destOrd="0" presId="urn:microsoft.com/office/officeart/2018/5/layout/IconCircleLabelList"/>
    <dgm:cxn modelId="{DE8A9925-5AF1-4EFB-A0AA-23248EC774EE}" type="presParOf" srcId="{3FCEF4B4-FA79-4652-AFBF-6189E45575B6}" destId="{DA8FAF3E-68F2-4F96-AEDE-CA9985D5B7DE}" srcOrd="0" destOrd="0" presId="urn:microsoft.com/office/officeart/2018/5/layout/IconCircleLabelList"/>
    <dgm:cxn modelId="{6A5FB550-69AD-495A-9158-DFF96C354A1E}" type="presParOf" srcId="{3FCEF4B4-FA79-4652-AFBF-6189E45575B6}" destId="{5D95171F-64F8-4E74-94C9-BC1D3D91B6B8}" srcOrd="1" destOrd="0" presId="urn:microsoft.com/office/officeart/2018/5/layout/IconCircleLabelList"/>
    <dgm:cxn modelId="{EBCA37E4-527C-43F7-93B2-685C41B3296F}" type="presParOf" srcId="{3FCEF4B4-FA79-4652-AFBF-6189E45575B6}" destId="{FEA83FE3-F6F9-4607-BFBB-3624BE623872}" srcOrd="2" destOrd="0" presId="urn:microsoft.com/office/officeart/2018/5/layout/IconCircleLabelList"/>
    <dgm:cxn modelId="{913E16D1-AA7F-4BAC-9098-257AD7A1BA7F}" type="presParOf" srcId="{3FCEF4B4-FA79-4652-AFBF-6189E45575B6}" destId="{2DDA1C3B-381A-44D6-B0CD-C23BDDF3EB20}" srcOrd="3" destOrd="0" presId="urn:microsoft.com/office/officeart/2018/5/layout/IconCircleLabelList"/>
    <dgm:cxn modelId="{E66451A2-111A-4586-BA4A-2CC666DC6376}" type="presParOf" srcId="{74C79BC8-49C2-4566-9263-B015CD84B9B1}" destId="{82837589-DB92-44F9-9BC2-99178F0326AA}" srcOrd="7" destOrd="0" presId="urn:microsoft.com/office/officeart/2018/5/layout/IconCircleLabelList"/>
    <dgm:cxn modelId="{629BE9FF-E43C-41E9-8BD7-695DA4049A4B}" type="presParOf" srcId="{74C79BC8-49C2-4566-9263-B015CD84B9B1}" destId="{FB042ACF-86D3-4B20-AA72-000369EDD38F}" srcOrd="8" destOrd="0" presId="urn:microsoft.com/office/officeart/2018/5/layout/IconCircleLabelList"/>
    <dgm:cxn modelId="{84DB4694-F104-4A25-98F1-3CAFCC00AD88}" type="presParOf" srcId="{FB042ACF-86D3-4B20-AA72-000369EDD38F}" destId="{5A167317-EEF7-4DD6-9B7F-98A791B67ABC}" srcOrd="0" destOrd="0" presId="urn:microsoft.com/office/officeart/2018/5/layout/IconCircleLabelList"/>
    <dgm:cxn modelId="{A8EC4435-AFF7-4200-83C4-DB84717670CD}" type="presParOf" srcId="{FB042ACF-86D3-4B20-AA72-000369EDD38F}" destId="{779379FE-586F-4880-9895-462875C1E798}" srcOrd="1" destOrd="0" presId="urn:microsoft.com/office/officeart/2018/5/layout/IconCircleLabelList"/>
    <dgm:cxn modelId="{B93D8F31-EE63-443D-89AD-0FA9E25C827A}" type="presParOf" srcId="{FB042ACF-86D3-4B20-AA72-000369EDD38F}" destId="{25CE4238-FEA2-40C4-A64D-A3B8DA55373A}" srcOrd="2" destOrd="0" presId="urn:microsoft.com/office/officeart/2018/5/layout/IconCircleLabelList"/>
    <dgm:cxn modelId="{32B893DC-7965-4F36-B742-219682FE9839}" type="presParOf" srcId="{FB042ACF-86D3-4B20-AA72-000369EDD38F}" destId="{7168E077-309F-4E08-B9D9-6AD4CAD1E4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8747FA-7589-494A-9B94-A139750995F8}" type="doc">
      <dgm:prSet loTypeId="urn:microsoft.com/office/officeart/2005/8/layout/chevron1" loCatId="process" qsTypeId="urn:microsoft.com/office/officeart/2005/8/quickstyle/simple1" qsCatId="simple" csTypeId="urn:microsoft.com/office/officeart/2005/8/colors/accent0_3" csCatId="mainScheme"/>
      <dgm:spPr/>
      <dgm:t>
        <a:bodyPr/>
        <a:lstStyle/>
        <a:p>
          <a:endParaRPr lang="en-US"/>
        </a:p>
      </dgm:t>
    </dgm:pt>
    <dgm:pt modelId="{D296E19A-0D0E-41B8-A439-FF719CE81DF1}">
      <dgm:prSet/>
      <dgm:spPr/>
      <dgm:t>
        <a:bodyPr/>
        <a:lstStyle/>
        <a:p>
          <a:r>
            <a:rPr lang="en-US"/>
            <a:t>ASUS</a:t>
          </a:r>
        </a:p>
      </dgm:t>
    </dgm:pt>
    <dgm:pt modelId="{E8469868-DF97-4207-8A08-873177892E97}" type="parTrans" cxnId="{77F8810A-7E69-48F7-BE7C-A7845916BB97}">
      <dgm:prSet/>
      <dgm:spPr/>
      <dgm:t>
        <a:bodyPr/>
        <a:lstStyle/>
        <a:p>
          <a:endParaRPr lang="en-US"/>
        </a:p>
      </dgm:t>
    </dgm:pt>
    <dgm:pt modelId="{6DD5BB80-07F0-42B7-B681-7C03A3111B40}" type="sibTrans" cxnId="{77F8810A-7E69-48F7-BE7C-A7845916BB97}">
      <dgm:prSet/>
      <dgm:spPr/>
      <dgm:t>
        <a:bodyPr/>
        <a:lstStyle/>
        <a:p>
          <a:endParaRPr lang="en-US"/>
        </a:p>
      </dgm:t>
    </dgm:pt>
    <dgm:pt modelId="{2CB3F270-6A5A-4B6A-BFC1-C9D6B9227A5B}">
      <dgm:prSet/>
      <dgm:spPr/>
      <dgm:t>
        <a:bodyPr/>
        <a:lstStyle/>
        <a:p>
          <a:r>
            <a:rPr lang="en-US"/>
            <a:t>GIGABYTE</a:t>
          </a:r>
        </a:p>
      </dgm:t>
    </dgm:pt>
    <dgm:pt modelId="{CB170479-8B15-4EAE-8CA6-22999CC2CA0D}" type="parTrans" cxnId="{136E86E6-F338-45D0-B2A9-81E6C2665924}">
      <dgm:prSet/>
      <dgm:spPr/>
      <dgm:t>
        <a:bodyPr/>
        <a:lstStyle/>
        <a:p>
          <a:endParaRPr lang="en-US"/>
        </a:p>
      </dgm:t>
    </dgm:pt>
    <dgm:pt modelId="{B049690D-D155-4C56-A754-5C3D4F80BBB8}" type="sibTrans" cxnId="{136E86E6-F338-45D0-B2A9-81E6C2665924}">
      <dgm:prSet/>
      <dgm:spPr/>
      <dgm:t>
        <a:bodyPr/>
        <a:lstStyle/>
        <a:p>
          <a:endParaRPr lang="en-US"/>
        </a:p>
      </dgm:t>
    </dgm:pt>
    <dgm:pt modelId="{FA546AB5-4CD0-4EB5-9AAA-F38E80DC18BB}">
      <dgm:prSet/>
      <dgm:spPr/>
      <dgm:t>
        <a:bodyPr/>
        <a:lstStyle/>
        <a:p>
          <a:r>
            <a:rPr lang="en-US"/>
            <a:t>MSI</a:t>
          </a:r>
        </a:p>
      </dgm:t>
    </dgm:pt>
    <dgm:pt modelId="{D719A6D9-0CA7-46BD-A8DF-F65FBD748590}" type="parTrans" cxnId="{A3EBD2E9-2262-4F07-ABF9-BD0176DE21B9}">
      <dgm:prSet/>
      <dgm:spPr/>
      <dgm:t>
        <a:bodyPr/>
        <a:lstStyle/>
        <a:p>
          <a:endParaRPr lang="en-US"/>
        </a:p>
      </dgm:t>
    </dgm:pt>
    <dgm:pt modelId="{E895FCFD-7EFB-4C54-9AAD-7823B8A27AC5}" type="sibTrans" cxnId="{A3EBD2E9-2262-4F07-ABF9-BD0176DE21B9}">
      <dgm:prSet/>
      <dgm:spPr/>
      <dgm:t>
        <a:bodyPr/>
        <a:lstStyle/>
        <a:p>
          <a:endParaRPr lang="en-US"/>
        </a:p>
      </dgm:t>
    </dgm:pt>
    <dgm:pt modelId="{41ACC030-0A47-4065-963B-F8DFBD9C086F}" type="pres">
      <dgm:prSet presAssocID="{F88747FA-7589-494A-9B94-A139750995F8}" presName="Name0" presStyleCnt="0">
        <dgm:presLayoutVars>
          <dgm:dir/>
          <dgm:animLvl val="lvl"/>
          <dgm:resizeHandles val="exact"/>
        </dgm:presLayoutVars>
      </dgm:prSet>
      <dgm:spPr/>
    </dgm:pt>
    <dgm:pt modelId="{5A344857-2B2F-4642-B04C-D75E51F7AB79}" type="pres">
      <dgm:prSet presAssocID="{D296E19A-0D0E-41B8-A439-FF719CE81DF1}" presName="parTxOnly" presStyleLbl="node1" presStyleIdx="0" presStyleCnt="3">
        <dgm:presLayoutVars>
          <dgm:chMax val="0"/>
          <dgm:chPref val="0"/>
          <dgm:bulletEnabled val="1"/>
        </dgm:presLayoutVars>
      </dgm:prSet>
      <dgm:spPr/>
    </dgm:pt>
    <dgm:pt modelId="{17FF81D2-F628-419D-9E72-35091A93444E}" type="pres">
      <dgm:prSet presAssocID="{6DD5BB80-07F0-42B7-B681-7C03A3111B40}" presName="parTxOnlySpace" presStyleCnt="0"/>
      <dgm:spPr/>
    </dgm:pt>
    <dgm:pt modelId="{5C503801-3C7B-4C14-BDDA-874AE77CD020}" type="pres">
      <dgm:prSet presAssocID="{2CB3F270-6A5A-4B6A-BFC1-C9D6B9227A5B}" presName="parTxOnly" presStyleLbl="node1" presStyleIdx="1" presStyleCnt="3">
        <dgm:presLayoutVars>
          <dgm:chMax val="0"/>
          <dgm:chPref val="0"/>
          <dgm:bulletEnabled val="1"/>
        </dgm:presLayoutVars>
      </dgm:prSet>
      <dgm:spPr/>
    </dgm:pt>
    <dgm:pt modelId="{5FB5E72D-3D15-45D2-9C05-E5A6C45CC37C}" type="pres">
      <dgm:prSet presAssocID="{B049690D-D155-4C56-A754-5C3D4F80BBB8}" presName="parTxOnlySpace" presStyleCnt="0"/>
      <dgm:spPr/>
    </dgm:pt>
    <dgm:pt modelId="{28FE522E-A975-47E5-B470-CB81ACBC709B}" type="pres">
      <dgm:prSet presAssocID="{FA546AB5-4CD0-4EB5-9AAA-F38E80DC18BB}" presName="parTxOnly" presStyleLbl="node1" presStyleIdx="2" presStyleCnt="3">
        <dgm:presLayoutVars>
          <dgm:chMax val="0"/>
          <dgm:chPref val="0"/>
          <dgm:bulletEnabled val="1"/>
        </dgm:presLayoutVars>
      </dgm:prSet>
      <dgm:spPr/>
    </dgm:pt>
  </dgm:ptLst>
  <dgm:cxnLst>
    <dgm:cxn modelId="{77F8810A-7E69-48F7-BE7C-A7845916BB97}" srcId="{F88747FA-7589-494A-9B94-A139750995F8}" destId="{D296E19A-0D0E-41B8-A439-FF719CE81DF1}" srcOrd="0" destOrd="0" parTransId="{E8469868-DF97-4207-8A08-873177892E97}" sibTransId="{6DD5BB80-07F0-42B7-B681-7C03A3111B40}"/>
    <dgm:cxn modelId="{4E9BD946-BF05-4D56-8A27-35040282F3A8}" type="presOf" srcId="{FA546AB5-4CD0-4EB5-9AAA-F38E80DC18BB}" destId="{28FE522E-A975-47E5-B470-CB81ACBC709B}" srcOrd="0" destOrd="0" presId="urn:microsoft.com/office/officeart/2005/8/layout/chevron1"/>
    <dgm:cxn modelId="{81A56057-E4BE-49C4-8D71-2461953DDF9B}" type="presOf" srcId="{F88747FA-7589-494A-9B94-A139750995F8}" destId="{41ACC030-0A47-4065-963B-F8DFBD9C086F}" srcOrd="0" destOrd="0" presId="urn:microsoft.com/office/officeart/2005/8/layout/chevron1"/>
    <dgm:cxn modelId="{5CCF7ECC-DA46-4ABC-8016-5A629052F201}" type="presOf" srcId="{2CB3F270-6A5A-4B6A-BFC1-C9D6B9227A5B}" destId="{5C503801-3C7B-4C14-BDDA-874AE77CD020}" srcOrd="0" destOrd="0" presId="urn:microsoft.com/office/officeart/2005/8/layout/chevron1"/>
    <dgm:cxn modelId="{63EF9ADF-E466-45A0-A194-1F65CB9D19BF}" type="presOf" srcId="{D296E19A-0D0E-41B8-A439-FF719CE81DF1}" destId="{5A344857-2B2F-4642-B04C-D75E51F7AB79}" srcOrd="0" destOrd="0" presId="urn:microsoft.com/office/officeart/2005/8/layout/chevron1"/>
    <dgm:cxn modelId="{136E86E6-F338-45D0-B2A9-81E6C2665924}" srcId="{F88747FA-7589-494A-9B94-A139750995F8}" destId="{2CB3F270-6A5A-4B6A-BFC1-C9D6B9227A5B}" srcOrd="1" destOrd="0" parTransId="{CB170479-8B15-4EAE-8CA6-22999CC2CA0D}" sibTransId="{B049690D-D155-4C56-A754-5C3D4F80BBB8}"/>
    <dgm:cxn modelId="{A3EBD2E9-2262-4F07-ABF9-BD0176DE21B9}" srcId="{F88747FA-7589-494A-9B94-A139750995F8}" destId="{FA546AB5-4CD0-4EB5-9AAA-F38E80DC18BB}" srcOrd="2" destOrd="0" parTransId="{D719A6D9-0CA7-46BD-A8DF-F65FBD748590}" sibTransId="{E895FCFD-7EFB-4C54-9AAD-7823B8A27AC5}"/>
    <dgm:cxn modelId="{4EBFD490-270E-49E1-9B59-03902B316ED9}" type="presParOf" srcId="{41ACC030-0A47-4065-963B-F8DFBD9C086F}" destId="{5A344857-2B2F-4642-B04C-D75E51F7AB79}" srcOrd="0" destOrd="0" presId="urn:microsoft.com/office/officeart/2005/8/layout/chevron1"/>
    <dgm:cxn modelId="{2716AD85-276A-4405-8A6C-4C4B26603257}" type="presParOf" srcId="{41ACC030-0A47-4065-963B-F8DFBD9C086F}" destId="{17FF81D2-F628-419D-9E72-35091A93444E}" srcOrd="1" destOrd="0" presId="urn:microsoft.com/office/officeart/2005/8/layout/chevron1"/>
    <dgm:cxn modelId="{2F4E1BFA-204D-4A99-9BCF-E0D49BDDEF07}" type="presParOf" srcId="{41ACC030-0A47-4065-963B-F8DFBD9C086F}" destId="{5C503801-3C7B-4C14-BDDA-874AE77CD020}" srcOrd="2" destOrd="0" presId="urn:microsoft.com/office/officeart/2005/8/layout/chevron1"/>
    <dgm:cxn modelId="{5F6B0F5C-9F8D-448D-AE75-7ADD1907BCE7}" type="presParOf" srcId="{41ACC030-0A47-4065-963B-F8DFBD9C086F}" destId="{5FB5E72D-3D15-45D2-9C05-E5A6C45CC37C}" srcOrd="3" destOrd="0" presId="urn:microsoft.com/office/officeart/2005/8/layout/chevron1"/>
    <dgm:cxn modelId="{7427C66C-33EE-4CC9-8BA1-0AF47DA1A6B4}" type="presParOf" srcId="{41ACC030-0A47-4065-963B-F8DFBD9C086F}" destId="{28FE522E-A975-47E5-B470-CB81ACBC709B}"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2B1A56-CA7B-4796-BC45-44159E0D8A99}">
      <dsp:nvSpPr>
        <dsp:cNvPr id="0" name=""/>
        <dsp:cNvSpPr/>
      </dsp:nvSpPr>
      <dsp:spPr>
        <a:xfrm>
          <a:off x="443378" y="91445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040E59-2C83-487C-B438-2217FD74F4FE}">
      <dsp:nvSpPr>
        <dsp:cNvPr id="0" name=""/>
        <dsp:cNvSpPr/>
      </dsp:nvSpPr>
      <dsp:spPr>
        <a:xfrm>
          <a:off x="677378" y="114845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278333-7FDF-496B-A5B4-2FC5639F7BE8}">
      <dsp:nvSpPr>
        <dsp:cNvPr id="0" name=""/>
        <dsp:cNvSpPr/>
      </dsp:nvSpPr>
      <dsp:spPr>
        <a:xfrm>
          <a:off x="92378" y="235445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AT </a:t>
          </a:r>
          <a:r>
            <a:rPr lang="en-US" sz="1800" kern="1200" dirty="0">
              <a:latin typeface="Times New Roman" panose="02020603050405020304" pitchFamily="18" charset="0"/>
              <a:cs typeface="Times New Roman" panose="02020603050405020304" pitchFamily="18" charset="0"/>
            </a:rPr>
            <a:t>Motherboard</a:t>
          </a:r>
        </a:p>
      </dsp:txBody>
      <dsp:txXfrm>
        <a:off x="92378" y="2354452"/>
        <a:ext cx="1800000" cy="720000"/>
      </dsp:txXfrm>
    </dsp:sp>
    <dsp:sp modelId="{5955EFAB-43BF-4B92-91AC-1DA2C97C85F2}">
      <dsp:nvSpPr>
        <dsp:cNvPr id="0" name=""/>
        <dsp:cNvSpPr/>
      </dsp:nvSpPr>
      <dsp:spPr>
        <a:xfrm>
          <a:off x="2558378" y="91445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18E59E-4938-4179-8293-4C9F3C531671}">
      <dsp:nvSpPr>
        <dsp:cNvPr id="0" name=""/>
        <dsp:cNvSpPr/>
      </dsp:nvSpPr>
      <dsp:spPr>
        <a:xfrm>
          <a:off x="2792378" y="114845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7B3CA-8763-436A-918F-B771519EFA17}">
      <dsp:nvSpPr>
        <dsp:cNvPr id="0" name=""/>
        <dsp:cNvSpPr/>
      </dsp:nvSpPr>
      <dsp:spPr>
        <a:xfrm>
          <a:off x="2207378" y="235445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ATX Motherboard</a:t>
          </a:r>
        </a:p>
      </dsp:txBody>
      <dsp:txXfrm>
        <a:off x="2207378" y="2354452"/>
        <a:ext cx="1800000" cy="720000"/>
      </dsp:txXfrm>
    </dsp:sp>
    <dsp:sp modelId="{CDBD3BBA-8490-40E1-A470-ECF2E8F8926E}">
      <dsp:nvSpPr>
        <dsp:cNvPr id="0" name=""/>
        <dsp:cNvSpPr/>
      </dsp:nvSpPr>
      <dsp:spPr>
        <a:xfrm>
          <a:off x="4673379" y="91445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AA323C-98D2-4D1D-8E0C-547801194B49}">
      <dsp:nvSpPr>
        <dsp:cNvPr id="0" name=""/>
        <dsp:cNvSpPr/>
      </dsp:nvSpPr>
      <dsp:spPr>
        <a:xfrm>
          <a:off x="4907379" y="114845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A7182C-B3EE-4B42-900C-3DCA1685E7C5}">
      <dsp:nvSpPr>
        <dsp:cNvPr id="0" name=""/>
        <dsp:cNvSpPr/>
      </dsp:nvSpPr>
      <dsp:spPr>
        <a:xfrm>
          <a:off x="4322379" y="235445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Micro-ATX Motherboard</a:t>
          </a:r>
        </a:p>
      </dsp:txBody>
      <dsp:txXfrm>
        <a:off x="4322379" y="2354452"/>
        <a:ext cx="1800000" cy="720000"/>
      </dsp:txXfrm>
    </dsp:sp>
    <dsp:sp modelId="{DA8FAF3E-68F2-4F96-AEDE-CA9985D5B7DE}">
      <dsp:nvSpPr>
        <dsp:cNvPr id="0" name=""/>
        <dsp:cNvSpPr/>
      </dsp:nvSpPr>
      <dsp:spPr>
        <a:xfrm>
          <a:off x="6788379" y="91445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95171F-64F8-4E74-94C9-BC1D3D91B6B8}">
      <dsp:nvSpPr>
        <dsp:cNvPr id="0" name=""/>
        <dsp:cNvSpPr/>
      </dsp:nvSpPr>
      <dsp:spPr>
        <a:xfrm>
          <a:off x="7022379" y="114845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A1C3B-381A-44D6-B0CD-C23BDDF3EB20}">
      <dsp:nvSpPr>
        <dsp:cNvPr id="0" name=""/>
        <dsp:cNvSpPr/>
      </dsp:nvSpPr>
      <dsp:spPr>
        <a:xfrm>
          <a:off x="6437379" y="235445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Mini ITX </a:t>
          </a:r>
          <a:r>
            <a:rPr lang="en-US" sz="1800" kern="1200" dirty="0">
              <a:latin typeface="Times New Roman" panose="02020603050405020304" pitchFamily="18" charset="0"/>
              <a:cs typeface="Times New Roman" panose="02020603050405020304" pitchFamily="18" charset="0"/>
            </a:rPr>
            <a:t>Motherboard</a:t>
          </a:r>
        </a:p>
      </dsp:txBody>
      <dsp:txXfrm>
        <a:off x="6437379" y="2354452"/>
        <a:ext cx="1800000" cy="720000"/>
      </dsp:txXfrm>
    </dsp:sp>
    <dsp:sp modelId="{5A167317-EEF7-4DD6-9B7F-98A791B67ABC}">
      <dsp:nvSpPr>
        <dsp:cNvPr id="0" name=""/>
        <dsp:cNvSpPr/>
      </dsp:nvSpPr>
      <dsp:spPr>
        <a:xfrm>
          <a:off x="8903379" y="91445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9379FE-586F-4880-9895-462875C1E798}">
      <dsp:nvSpPr>
        <dsp:cNvPr id="0" name=""/>
        <dsp:cNvSpPr/>
      </dsp:nvSpPr>
      <dsp:spPr>
        <a:xfrm>
          <a:off x="9137379" y="114845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68E077-309F-4E08-B9D9-6AD4CAD1E49A}">
      <dsp:nvSpPr>
        <dsp:cNvPr id="0" name=""/>
        <dsp:cNvSpPr/>
      </dsp:nvSpPr>
      <dsp:spPr>
        <a:xfrm>
          <a:off x="8552379" y="235445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latin typeface="Times New Roman" panose="02020603050405020304" pitchFamily="18" charset="0"/>
              <a:cs typeface="Times New Roman" panose="02020603050405020304" pitchFamily="18" charset="0"/>
            </a:rPr>
            <a:t>E-ATX</a:t>
          </a:r>
          <a:r>
            <a:rPr lang="en-US" sz="1800" kern="1200" dirty="0"/>
            <a:t> </a:t>
          </a:r>
          <a:r>
            <a:rPr lang="en-US" sz="1800" kern="1200" dirty="0">
              <a:latin typeface="Times New Roman" panose="02020603050405020304" pitchFamily="18" charset="0"/>
              <a:cs typeface="Times New Roman" panose="02020603050405020304" pitchFamily="18" charset="0"/>
            </a:rPr>
            <a:t>Motherboard</a:t>
          </a:r>
        </a:p>
      </dsp:txBody>
      <dsp:txXfrm>
        <a:off x="8552379" y="235445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344857-2B2F-4642-B04C-D75E51F7AB79}">
      <dsp:nvSpPr>
        <dsp:cNvPr id="0" name=""/>
        <dsp:cNvSpPr/>
      </dsp:nvSpPr>
      <dsp:spPr>
        <a:xfrm>
          <a:off x="3080" y="1424994"/>
          <a:ext cx="3753370" cy="150134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kern="1200"/>
            <a:t>ASUS</a:t>
          </a:r>
        </a:p>
      </dsp:txBody>
      <dsp:txXfrm>
        <a:off x="753754" y="1424994"/>
        <a:ext cx="2252022" cy="1501348"/>
      </dsp:txXfrm>
    </dsp:sp>
    <dsp:sp modelId="{5C503801-3C7B-4C14-BDDA-874AE77CD020}">
      <dsp:nvSpPr>
        <dsp:cNvPr id="0" name=""/>
        <dsp:cNvSpPr/>
      </dsp:nvSpPr>
      <dsp:spPr>
        <a:xfrm>
          <a:off x="3381114" y="1424994"/>
          <a:ext cx="3753370" cy="150134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kern="1200"/>
            <a:t>GIGABYTE</a:t>
          </a:r>
        </a:p>
      </dsp:txBody>
      <dsp:txXfrm>
        <a:off x="4131788" y="1424994"/>
        <a:ext cx="2252022" cy="1501348"/>
      </dsp:txXfrm>
    </dsp:sp>
    <dsp:sp modelId="{28FE522E-A975-47E5-B470-CB81ACBC709B}">
      <dsp:nvSpPr>
        <dsp:cNvPr id="0" name=""/>
        <dsp:cNvSpPr/>
      </dsp:nvSpPr>
      <dsp:spPr>
        <a:xfrm>
          <a:off x="6759148" y="1424994"/>
          <a:ext cx="3753370" cy="1501348"/>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020" tIns="52007" rIns="52007" bIns="52007" numCol="1" spcCol="1270" anchor="ctr" anchorCtr="0">
          <a:noAutofit/>
        </a:bodyPr>
        <a:lstStyle/>
        <a:p>
          <a:pPr marL="0" lvl="0" indent="0" algn="ctr" defTabSz="1733550">
            <a:lnSpc>
              <a:spcPct val="90000"/>
            </a:lnSpc>
            <a:spcBef>
              <a:spcPct val="0"/>
            </a:spcBef>
            <a:spcAft>
              <a:spcPct val="35000"/>
            </a:spcAft>
            <a:buNone/>
          </a:pPr>
          <a:r>
            <a:rPr lang="en-US" sz="3900" kern="1200"/>
            <a:t>MSI</a:t>
          </a:r>
        </a:p>
      </dsp:txBody>
      <dsp:txXfrm>
        <a:off x="7509822" y="1424994"/>
        <a:ext cx="2252022" cy="150134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BB79B-426F-4613-9DBA-99CCEDFEFB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BBD6C0-F895-4302-9C27-609DFD4E49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B73945-43CA-4FA1-AB07-CD2E8199EECE}"/>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5" name="Footer Placeholder 4">
            <a:extLst>
              <a:ext uri="{FF2B5EF4-FFF2-40B4-BE49-F238E27FC236}">
                <a16:creationId xmlns:a16="http://schemas.microsoft.com/office/drawing/2014/main" id="{A5C30569-E8DD-469D-BF8D-9E01E7787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4E767-9022-47F4-AD3D-D095A0D566A5}"/>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4163827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8F2F-C0D1-4194-87B8-3EBA0BE5DE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E42434-D156-45FE-8BE0-9305074957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ADA3C4-2F6E-47B9-917D-D9C79EF77C4C}"/>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5" name="Footer Placeholder 4">
            <a:extLst>
              <a:ext uri="{FF2B5EF4-FFF2-40B4-BE49-F238E27FC236}">
                <a16:creationId xmlns:a16="http://schemas.microsoft.com/office/drawing/2014/main" id="{87AA4BDD-FBE6-441F-8B19-6584860C98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85F20-F269-4B6E-A8CD-F6C50AC40BB6}"/>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1894857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2A26D-498F-4AA2-9288-097619D422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AD23B2-216A-4E04-91BC-5676D52719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40520-0564-4AE6-A154-95B5CF9DC64A}"/>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5" name="Footer Placeholder 4">
            <a:extLst>
              <a:ext uri="{FF2B5EF4-FFF2-40B4-BE49-F238E27FC236}">
                <a16:creationId xmlns:a16="http://schemas.microsoft.com/office/drawing/2014/main" id="{2FF340F8-86EE-4D31-AB46-E227D6CDD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5F000-02FF-4BCA-B8A8-7A7DBDE65ADC}"/>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227484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A9B5-6F25-4B88-86C3-73AF13DD96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E6E24B-4BB5-432E-81EF-1EF21BDBD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6536F-B6F8-444E-B69E-016DF9BFA947}"/>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5" name="Footer Placeholder 4">
            <a:extLst>
              <a:ext uri="{FF2B5EF4-FFF2-40B4-BE49-F238E27FC236}">
                <a16:creationId xmlns:a16="http://schemas.microsoft.com/office/drawing/2014/main" id="{056AEA41-D49C-4C35-BFA6-E95450815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51D90-102B-41B2-A238-0B2F24F675AE}"/>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479736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424DD-D76D-4572-8B8B-CB45F6E6B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C8D625A-32CF-4C7E-B0A3-3D6B3F7A06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CFF8C-93B2-492E-BB66-6D1233293F1F}"/>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5" name="Footer Placeholder 4">
            <a:extLst>
              <a:ext uri="{FF2B5EF4-FFF2-40B4-BE49-F238E27FC236}">
                <a16:creationId xmlns:a16="http://schemas.microsoft.com/office/drawing/2014/main" id="{A0190487-4580-4CF4-B06A-380CCC2C5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DA98C-8E44-488E-BACB-AC4039D8C944}"/>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96944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C785-3158-4211-86F8-0D374CE69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39A273-18F7-4016-8A7D-32C938DC36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94367-809B-4767-9416-21A03821A0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93F032-7438-4D4A-9655-9CCF9BF05C86}"/>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6" name="Footer Placeholder 5">
            <a:extLst>
              <a:ext uri="{FF2B5EF4-FFF2-40B4-BE49-F238E27FC236}">
                <a16:creationId xmlns:a16="http://schemas.microsoft.com/office/drawing/2014/main" id="{B7E358A0-721E-486C-977A-4BC858B19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FDE38B-1D54-470D-B43A-8F1CBCC639F6}"/>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396929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85FF-D821-4B46-9BFA-59A98C47C2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CEED0F-5065-4CEE-ABC4-0F89F71CCE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5E8F7A-A1C4-4F08-9446-DD253AB07B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FA196E-D820-4578-8E4F-18A76A1D2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90C7AE-DF8B-4CF8-855B-1BAD35648A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CFE50E-8E22-471B-B438-B094987712E7}"/>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8" name="Footer Placeholder 7">
            <a:extLst>
              <a:ext uri="{FF2B5EF4-FFF2-40B4-BE49-F238E27FC236}">
                <a16:creationId xmlns:a16="http://schemas.microsoft.com/office/drawing/2014/main" id="{B014ABC8-F537-4C5F-AA98-399B8A536B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0DB4DC-0F75-4B2B-90E0-F83B93295675}"/>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3358517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DB8-05A3-43AB-A7BA-70BBF39139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97B3AE-2508-4F1E-B8ED-30A5C6779E0A}"/>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4" name="Footer Placeholder 3">
            <a:extLst>
              <a:ext uri="{FF2B5EF4-FFF2-40B4-BE49-F238E27FC236}">
                <a16:creationId xmlns:a16="http://schemas.microsoft.com/office/drawing/2014/main" id="{41C618A8-EEC3-43A8-AABA-7E8FC50A81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37F593-A96D-4DF8-BF0A-7DF6E223E35C}"/>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4162310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D634C-C5CF-4699-A8A0-0FC6D522631A}"/>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3" name="Footer Placeholder 2">
            <a:extLst>
              <a:ext uri="{FF2B5EF4-FFF2-40B4-BE49-F238E27FC236}">
                <a16:creationId xmlns:a16="http://schemas.microsoft.com/office/drawing/2014/main" id="{3793CA27-8AB2-4833-9A0E-8BFDF0F074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51D3A2-499A-45C8-952D-6E497F1B06CA}"/>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4174018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5ED7-CA01-4BFA-8E14-2A9B5C943C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08B00B-4D52-44A4-AC32-E88D5CBF0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392E85-9748-4A4B-A3A1-99586CA0B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ABBE4-8A11-40E5-A680-78CA91F48367}"/>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6" name="Footer Placeholder 5">
            <a:extLst>
              <a:ext uri="{FF2B5EF4-FFF2-40B4-BE49-F238E27FC236}">
                <a16:creationId xmlns:a16="http://schemas.microsoft.com/office/drawing/2014/main" id="{59E66F04-C5ED-4589-B824-B4195FADDD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4C514-7062-411A-8F29-E5E38C665B41}"/>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1879522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8D1D-0C40-4D2F-B918-31FF534A75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F3CAFD-516C-4F30-AF9E-0110631979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0EFD9C-4983-4E32-91B9-9AA9BBB17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AFD735-660F-4BA1-A35B-0A9584C9BDC5}"/>
              </a:ext>
            </a:extLst>
          </p:cNvPr>
          <p:cNvSpPr>
            <a:spLocks noGrp="1"/>
          </p:cNvSpPr>
          <p:nvPr>
            <p:ph type="dt" sz="half" idx="10"/>
          </p:nvPr>
        </p:nvSpPr>
        <p:spPr/>
        <p:txBody>
          <a:bodyPr/>
          <a:lstStyle/>
          <a:p>
            <a:fld id="{F779E43B-AF4C-4304-AD91-B414E5026546}" type="datetimeFigureOut">
              <a:rPr lang="en-US" smtClean="0"/>
              <a:t>4/6/2020</a:t>
            </a:fld>
            <a:endParaRPr lang="en-US"/>
          </a:p>
        </p:txBody>
      </p:sp>
      <p:sp>
        <p:nvSpPr>
          <p:cNvPr id="6" name="Footer Placeholder 5">
            <a:extLst>
              <a:ext uri="{FF2B5EF4-FFF2-40B4-BE49-F238E27FC236}">
                <a16:creationId xmlns:a16="http://schemas.microsoft.com/office/drawing/2014/main" id="{E7E0E525-2A55-47A6-889F-CBCF7F33D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133527-3EDD-4081-AAA3-9A70FDB01B49}"/>
              </a:ext>
            </a:extLst>
          </p:cNvPr>
          <p:cNvSpPr>
            <a:spLocks noGrp="1"/>
          </p:cNvSpPr>
          <p:nvPr>
            <p:ph type="sldNum" sz="quarter" idx="12"/>
          </p:nvPr>
        </p:nvSpPr>
        <p:spPr/>
        <p:txBody>
          <a:bodyPr/>
          <a:lstStyle/>
          <a:p>
            <a:fld id="{13F571E4-1782-4A6E-A707-C0A00DC44753}" type="slidenum">
              <a:rPr lang="en-US" smtClean="0"/>
              <a:t>‹#›</a:t>
            </a:fld>
            <a:endParaRPr lang="en-US"/>
          </a:p>
        </p:txBody>
      </p:sp>
    </p:spTree>
    <p:extLst>
      <p:ext uri="{BB962C8B-B14F-4D97-AF65-F5344CB8AC3E}">
        <p14:creationId xmlns:p14="http://schemas.microsoft.com/office/powerpoint/2010/main" val="33049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2E2BB9-97A7-4705-AC0C-26973CB6E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9AE207-D0A8-4A60-98DE-3C2DEEE773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875AE-3AB7-41A9-8543-0BDA243F89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9E43B-AF4C-4304-AD91-B414E5026546}" type="datetimeFigureOut">
              <a:rPr lang="en-US" smtClean="0"/>
              <a:t>4/6/2020</a:t>
            </a:fld>
            <a:endParaRPr lang="en-US"/>
          </a:p>
        </p:txBody>
      </p:sp>
      <p:sp>
        <p:nvSpPr>
          <p:cNvPr id="5" name="Footer Placeholder 4">
            <a:extLst>
              <a:ext uri="{FF2B5EF4-FFF2-40B4-BE49-F238E27FC236}">
                <a16:creationId xmlns:a16="http://schemas.microsoft.com/office/drawing/2014/main" id="{E40A97CD-1AE8-4B0A-B5EC-DEC6C9FB0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3B02FA-B1B9-4800-B087-D22FA537F0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571E4-1782-4A6E-A707-C0A00DC44753}" type="slidenum">
              <a:rPr lang="en-US" smtClean="0"/>
              <a:t>‹#›</a:t>
            </a:fld>
            <a:endParaRPr lang="en-US"/>
          </a:p>
        </p:txBody>
      </p:sp>
    </p:spTree>
    <p:extLst>
      <p:ext uri="{BB962C8B-B14F-4D97-AF65-F5344CB8AC3E}">
        <p14:creationId xmlns:p14="http://schemas.microsoft.com/office/powerpoint/2010/main" val="189185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4D6CCD44-3FAB-422B-83BB-5658398B7340}"/>
              </a:ext>
            </a:extLst>
          </p:cNvPr>
          <p:cNvSpPr>
            <a:spLocks noGrp="1"/>
          </p:cNvSpPr>
          <p:nvPr>
            <p:ph type="subTitle" idx="1"/>
          </p:nvPr>
        </p:nvSpPr>
        <p:spPr>
          <a:xfrm>
            <a:off x="4439633" y="4518923"/>
            <a:ext cx="3312734" cy="1141851"/>
          </a:xfrm>
          <a:noFill/>
        </p:spPr>
        <p:txBody>
          <a:bodyPr>
            <a:normAutofit/>
          </a:bodyPr>
          <a:lstStyle/>
          <a:p>
            <a:pPr marL="342900" indent="-342900">
              <a:buFontTx/>
              <a:buChar char="-"/>
            </a:pPr>
            <a:r>
              <a:rPr lang="en-US" sz="1900" dirty="0">
                <a:solidFill>
                  <a:srgbClr val="080808"/>
                </a:solidFill>
                <a:latin typeface="Times New Roman" panose="02020603050405020304" pitchFamily="18" charset="0"/>
                <a:cs typeface="Times New Roman" panose="02020603050405020304" pitchFamily="18" charset="0"/>
              </a:rPr>
              <a:t>Presented by</a:t>
            </a:r>
          </a:p>
          <a:p>
            <a:r>
              <a:rPr lang="en-US" sz="1900" dirty="0">
                <a:solidFill>
                  <a:srgbClr val="080808"/>
                </a:solidFill>
                <a:latin typeface="Times New Roman" panose="02020603050405020304" pitchFamily="18" charset="0"/>
                <a:cs typeface="Times New Roman" panose="02020603050405020304" pitchFamily="18" charset="0"/>
              </a:rPr>
              <a:t>Group 6</a:t>
            </a:r>
          </a:p>
          <a:p>
            <a:r>
              <a:rPr lang="en-US" sz="1900" dirty="0">
                <a:solidFill>
                  <a:srgbClr val="080808"/>
                </a:solidFill>
                <a:latin typeface="Times New Roman" panose="02020603050405020304" pitchFamily="18" charset="0"/>
                <a:cs typeface="Times New Roman" panose="02020603050405020304" pitchFamily="18" charset="0"/>
              </a:rPr>
              <a:t>FYCM</a:t>
            </a:r>
          </a:p>
        </p:txBody>
      </p:sp>
      <p:sp>
        <p:nvSpPr>
          <p:cNvPr id="2" name="Title 1">
            <a:extLst>
              <a:ext uri="{FF2B5EF4-FFF2-40B4-BE49-F238E27FC236}">
                <a16:creationId xmlns:a16="http://schemas.microsoft.com/office/drawing/2014/main" id="{42DD11D6-0C8B-475C-9402-705240396EFD}"/>
              </a:ext>
            </a:extLst>
          </p:cNvPr>
          <p:cNvSpPr>
            <a:spLocks noGrp="1"/>
          </p:cNvSpPr>
          <p:nvPr>
            <p:ph type="ctrTitle"/>
          </p:nvPr>
        </p:nvSpPr>
        <p:spPr>
          <a:xfrm>
            <a:off x="3204642" y="2353641"/>
            <a:ext cx="5782716" cy="2150719"/>
          </a:xfrm>
          <a:noFill/>
        </p:spPr>
        <p:txBody>
          <a:bodyPr anchor="ctr">
            <a:normAutofit/>
          </a:bodyPr>
          <a:lstStyle/>
          <a:p>
            <a:r>
              <a:rPr lang="en-US" sz="3600" dirty="0">
                <a:solidFill>
                  <a:srgbClr val="080808"/>
                </a:solidFill>
                <a:latin typeface="Times New Roman" panose="02020603050405020304" pitchFamily="18" charset="0"/>
                <a:cs typeface="Times New Roman" panose="02020603050405020304" pitchFamily="18" charset="0"/>
              </a:rPr>
              <a:t>Motherboard</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2144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EATX vs ATX vs Micro ATX vs Mini ITX – Which Should I Choose?">
            <a:extLst>
              <a:ext uri="{FF2B5EF4-FFF2-40B4-BE49-F238E27FC236}">
                <a16:creationId xmlns:a16="http://schemas.microsoft.com/office/drawing/2014/main" id="{728F0CEB-E5B0-4A2E-B89C-B45860BBB55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384" b="23905"/>
          <a:stretch/>
        </p:blipFill>
        <p:spPr bwMode="auto">
          <a:xfrm>
            <a:off x="0" y="96452"/>
            <a:ext cx="12191980" cy="4394997"/>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303CC970-4826-4CED-8063-0FB676635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86518" y="4564049"/>
            <a:ext cx="3905483" cy="2293951"/>
          </a:xfrm>
          <a:custGeom>
            <a:avLst/>
            <a:gdLst>
              <a:gd name="connsiteX0" fmla="*/ 0 w 3905483"/>
              <a:gd name="connsiteY0" fmla="*/ 2293951 h 2293951"/>
              <a:gd name="connsiteX1" fmla="*/ 3905483 w 3905483"/>
              <a:gd name="connsiteY1" fmla="*/ 2293951 h 2293951"/>
              <a:gd name="connsiteX2" fmla="*/ 3905483 w 3905483"/>
              <a:gd name="connsiteY2" fmla="*/ 0 h 2293951"/>
              <a:gd name="connsiteX3" fmla="*/ 2479521 w 3905483"/>
              <a:gd name="connsiteY3" fmla="*/ 0 h 2293951"/>
              <a:gd name="connsiteX4" fmla="*/ 1739055 w 3905483"/>
              <a:gd name="connsiteY4" fmla="*/ 0 h 2293951"/>
              <a:gd name="connsiteX5" fmla="*/ 1737976 w 3905483"/>
              <a:gd name="connsiteY5" fmla="*/ 2332 h 2293951"/>
              <a:gd name="connsiteX6" fmla="*/ 1061319 w 3905483"/>
              <a:gd name="connsiteY6" fmla="*/ 2332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5483" h="2293951">
                <a:moveTo>
                  <a:pt x="0" y="2293951"/>
                </a:moveTo>
                <a:lnTo>
                  <a:pt x="3905483" y="2293951"/>
                </a:lnTo>
                <a:lnTo>
                  <a:pt x="3905483" y="0"/>
                </a:lnTo>
                <a:lnTo>
                  <a:pt x="2479521" y="0"/>
                </a:lnTo>
                <a:lnTo>
                  <a:pt x="1739055" y="0"/>
                </a:lnTo>
                <a:lnTo>
                  <a:pt x="1737976" y="2332"/>
                </a:lnTo>
                <a:lnTo>
                  <a:pt x="1061319" y="2332"/>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14490D63-3365-45CC-AC50-705C1B768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564049"/>
            <a:ext cx="9110805" cy="2293951"/>
          </a:xfrm>
          <a:custGeom>
            <a:avLst/>
            <a:gdLst>
              <a:gd name="connsiteX0" fmla="*/ 0 w 9110805"/>
              <a:gd name="connsiteY0" fmla="*/ 2293951 h 2293951"/>
              <a:gd name="connsiteX1" fmla="*/ 107316 w 9110805"/>
              <a:gd name="connsiteY1" fmla="*/ 2293951 h 2293951"/>
              <a:gd name="connsiteX2" fmla="*/ 7277190 w 9110805"/>
              <a:gd name="connsiteY2" fmla="*/ 2293951 h 2293951"/>
              <a:gd name="connsiteX3" fmla="*/ 8048407 w 9110805"/>
              <a:gd name="connsiteY3" fmla="*/ 2293951 h 2293951"/>
              <a:gd name="connsiteX4" fmla="*/ 9110805 w 9110805"/>
              <a:gd name="connsiteY4" fmla="*/ 0 h 2293951"/>
              <a:gd name="connsiteX5" fmla="*/ 8339588 w 9110805"/>
              <a:gd name="connsiteY5" fmla="*/ 0 h 2293951"/>
              <a:gd name="connsiteX6" fmla="*/ 107316 w 9110805"/>
              <a:gd name="connsiteY6" fmla="*/ 0 h 2293951"/>
              <a:gd name="connsiteX7" fmla="*/ 0 w 9110805"/>
              <a:gd name="connsiteY7" fmla="*/ 0 h 22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10805" h="2293951">
                <a:moveTo>
                  <a:pt x="0" y="2293951"/>
                </a:moveTo>
                <a:lnTo>
                  <a:pt x="107316" y="2293951"/>
                </a:lnTo>
                <a:lnTo>
                  <a:pt x="7277190" y="2293951"/>
                </a:lnTo>
                <a:lnTo>
                  <a:pt x="8048407" y="2293951"/>
                </a:lnTo>
                <a:lnTo>
                  <a:pt x="9110805" y="0"/>
                </a:lnTo>
                <a:lnTo>
                  <a:pt x="8339588" y="0"/>
                </a:lnTo>
                <a:lnTo>
                  <a:pt x="107316" y="0"/>
                </a:lnTo>
                <a:lnTo>
                  <a:pt x="0" y="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E6D0E7-480C-40AB-8BD2-A1479E8D38C7}"/>
              </a:ext>
            </a:extLst>
          </p:cNvPr>
          <p:cNvSpPr>
            <a:spLocks noGrp="1"/>
          </p:cNvSpPr>
          <p:nvPr>
            <p:ph type="title"/>
          </p:nvPr>
        </p:nvSpPr>
        <p:spPr>
          <a:xfrm>
            <a:off x="841248" y="4858247"/>
            <a:ext cx="6982834" cy="1026435"/>
          </a:xfrm>
        </p:spPr>
        <p:txBody>
          <a:bodyPr vert="horz" lIns="91440" tIns="45720" rIns="91440" bIns="45720" rtlCol="0" anchor="b">
            <a:normAutofit/>
          </a:bodyPr>
          <a:lstStyle/>
          <a:p>
            <a:r>
              <a:rPr lang="en-US" sz="4800" dirty="0">
                <a:solidFill>
                  <a:srgbClr val="FFFFFF"/>
                </a:solidFill>
                <a:latin typeface="Times New Roman" panose="02020603050405020304" pitchFamily="18" charset="0"/>
                <a:cs typeface="Times New Roman" panose="02020603050405020304" pitchFamily="18" charset="0"/>
              </a:rPr>
              <a:t>Overview</a:t>
            </a:r>
          </a:p>
        </p:txBody>
      </p:sp>
    </p:spTree>
    <p:extLst>
      <p:ext uri="{BB962C8B-B14F-4D97-AF65-F5344CB8AC3E}">
        <p14:creationId xmlns:p14="http://schemas.microsoft.com/office/powerpoint/2010/main" val="1335257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336C-5598-49EE-B9B0-36DE3AE8B55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Components of Motherboard</a:t>
            </a:r>
          </a:p>
        </p:txBody>
      </p:sp>
      <p:pic>
        <p:nvPicPr>
          <p:cNvPr id="9218" name="Picture 2">
            <a:extLst>
              <a:ext uri="{FF2B5EF4-FFF2-40B4-BE49-F238E27FC236}">
                <a16:creationId xmlns:a16="http://schemas.microsoft.com/office/drawing/2014/main" id="{D5286B20-A7E8-4DEF-9B7D-CC794F5F8F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8798" y="1825625"/>
            <a:ext cx="693440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7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descr="Electronic Components Components">
            <a:extLst>
              <a:ext uri="{FF2B5EF4-FFF2-40B4-BE49-F238E27FC236}">
                <a16:creationId xmlns:a16="http://schemas.microsoft.com/office/drawing/2014/main" id="{DD810F7C-21CE-43FD-8975-C5EFAE4E99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10271" b="52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56D160-79CF-4870-936E-FA63943F95A8}"/>
              </a:ext>
            </a:extLst>
          </p:cNvPr>
          <p:cNvSpPr>
            <a:spLocks noGrp="1"/>
          </p:cNvSpPr>
          <p:nvPr>
            <p:ph type="title"/>
          </p:nvPr>
        </p:nvSpPr>
        <p:spPr>
          <a:xfrm>
            <a:off x="7851031" y="632990"/>
            <a:ext cx="4062643" cy="1043409"/>
          </a:xfrm>
        </p:spPr>
        <p:txBody>
          <a:bodyPr>
            <a:normAutofit/>
          </a:bodyPr>
          <a:lstStyle/>
          <a:p>
            <a:r>
              <a:rPr lang="en-US" sz="3600" dirty="0">
                <a:latin typeface="Times New Roman" panose="02020603050405020304" pitchFamily="18" charset="0"/>
                <a:cs typeface="Times New Roman" panose="02020603050405020304" pitchFamily="18" charset="0"/>
              </a:rPr>
              <a:t>Active Components</a:t>
            </a:r>
          </a:p>
        </p:txBody>
      </p:sp>
      <p:sp>
        <p:nvSpPr>
          <p:cNvPr id="3" name="Content Placeholder 2">
            <a:extLst>
              <a:ext uri="{FF2B5EF4-FFF2-40B4-BE49-F238E27FC236}">
                <a16:creationId xmlns:a16="http://schemas.microsoft.com/office/drawing/2014/main" id="{1867B1A4-B9FF-4642-8566-C29ADCDE1B94}"/>
              </a:ext>
            </a:extLst>
          </p:cNvPr>
          <p:cNvSpPr>
            <a:spLocks noGrp="1"/>
          </p:cNvSpPr>
          <p:nvPr>
            <p:ph idx="1"/>
          </p:nvPr>
        </p:nvSpPr>
        <p:spPr>
          <a:xfrm>
            <a:off x="7621031" y="1774372"/>
            <a:ext cx="4062642" cy="2754086"/>
          </a:xfrm>
        </p:spPr>
        <p:txBody>
          <a:bodyPr anchor="t">
            <a:normAutofit/>
          </a:bodyPr>
          <a:lstStyle/>
          <a:p>
            <a:pPr marL="0" indent="0">
              <a:buNone/>
            </a:pPr>
            <a:r>
              <a:rPr lang="en-US" sz="1800" dirty="0">
                <a:latin typeface="Times New Roman" panose="02020603050405020304" pitchFamily="18" charset="0"/>
                <a:cs typeface="Times New Roman" panose="02020603050405020304" pitchFamily="18" charset="0"/>
              </a:rPr>
              <a:t>An active component is a device that has an analog electronic filter with the ability to amplify a signal or produce a power gain. There are two types of active components: electron tubes and semiconductors or solid-state devices.</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18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Passive Components | Eurotronix">
            <a:extLst>
              <a:ext uri="{FF2B5EF4-FFF2-40B4-BE49-F238E27FC236}">
                <a16:creationId xmlns:a16="http://schemas.microsoft.com/office/drawing/2014/main" id="{457D2BED-C9AC-4241-B048-3CC18C8CC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05" r="8631" b="782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458134-ACF0-4149-A0F2-38023A018E87}"/>
              </a:ext>
            </a:extLst>
          </p:cNvPr>
          <p:cNvSpPr>
            <a:spLocks noGrp="1"/>
          </p:cNvSpPr>
          <p:nvPr>
            <p:ph type="title"/>
          </p:nvPr>
        </p:nvSpPr>
        <p:spPr>
          <a:xfrm>
            <a:off x="750242" y="604415"/>
            <a:ext cx="4062643" cy="1043409"/>
          </a:xfrm>
        </p:spPr>
        <p:txBody>
          <a:bodyPr>
            <a:normAutofit/>
          </a:bodyPr>
          <a:lstStyle/>
          <a:p>
            <a:r>
              <a:rPr lang="en-US" sz="3600" dirty="0">
                <a:latin typeface="Times New Roman" panose="02020603050405020304" pitchFamily="18" charset="0"/>
                <a:cs typeface="Times New Roman" panose="02020603050405020304" pitchFamily="18" charset="0"/>
              </a:rPr>
              <a:t>Passive Component</a:t>
            </a:r>
          </a:p>
        </p:txBody>
      </p:sp>
      <p:sp>
        <p:nvSpPr>
          <p:cNvPr id="3" name="Content Placeholder 2">
            <a:extLst>
              <a:ext uri="{FF2B5EF4-FFF2-40B4-BE49-F238E27FC236}">
                <a16:creationId xmlns:a16="http://schemas.microsoft.com/office/drawing/2014/main" id="{4CA8FA17-D01A-4753-8D2C-409327447044}"/>
              </a:ext>
            </a:extLst>
          </p:cNvPr>
          <p:cNvSpPr>
            <a:spLocks noGrp="1"/>
          </p:cNvSpPr>
          <p:nvPr>
            <p:ph idx="1"/>
          </p:nvPr>
        </p:nvSpPr>
        <p:spPr>
          <a:xfrm>
            <a:off x="520242" y="1774372"/>
            <a:ext cx="4062642" cy="2754086"/>
          </a:xfrm>
        </p:spPr>
        <p:txBody>
          <a:bodyPr anchor="t">
            <a:normAutofit/>
          </a:bodyPr>
          <a:lstStyle/>
          <a:p>
            <a:pPr marL="0" indent="0">
              <a:buNone/>
            </a:pPr>
            <a:r>
              <a:rPr lang="en-US" sz="1800" dirty="0">
                <a:latin typeface="Times New Roman" panose="02020603050405020304" pitchFamily="18" charset="0"/>
                <a:cs typeface="Times New Roman" panose="02020603050405020304" pitchFamily="18" charset="0"/>
              </a:rPr>
              <a:t>Passive components include two-terminal components such as resistors, capacitors, inductors, and transformers.</a:t>
            </a:r>
          </a:p>
          <a:p>
            <a:pPr marL="0" indent="0">
              <a:buNone/>
            </a:pPr>
            <a:r>
              <a:rPr lang="en-US" sz="1800" dirty="0">
                <a:latin typeface="Times New Roman" panose="02020603050405020304" pitchFamily="18" charset="0"/>
                <a:cs typeface="Times New Roman" panose="02020603050405020304" pitchFamily="18" charset="0"/>
              </a:rPr>
              <a:t> Electromechanical components can carry out electrical operations by using moving parts or by using electrical connections.</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6278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B2966-526B-40B7-86B6-BFBBCE5B42CA}"/>
              </a:ext>
            </a:extLst>
          </p:cNvPr>
          <p:cNvSpPr>
            <a:spLocks noGrp="1"/>
          </p:cNvSpPr>
          <p:nvPr>
            <p:ph type="title"/>
          </p:nvPr>
        </p:nvSpPr>
        <p:spPr>
          <a:xfrm>
            <a:off x="838200" y="365125"/>
            <a:ext cx="10515600" cy="1325563"/>
          </a:xfrm>
        </p:spPr>
        <p:txBody>
          <a:bodyPr>
            <a:normAutofit/>
          </a:bodyPr>
          <a:lstStyle/>
          <a:p>
            <a:r>
              <a:rPr lang="en-US"/>
              <a:t>Top Motherboard Manufacturer’s</a:t>
            </a:r>
            <a:endParaRPr lang="en-US" dirty="0"/>
          </a:p>
        </p:txBody>
      </p:sp>
      <p:graphicFrame>
        <p:nvGraphicFramePr>
          <p:cNvPr id="5" name="Content Placeholder 2">
            <a:extLst>
              <a:ext uri="{FF2B5EF4-FFF2-40B4-BE49-F238E27FC236}">
                <a16:creationId xmlns:a16="http://schemas.microsoft.com/office/drawing/2014/main" id="{F9D52BD5-C5CD-41E2-8F22-6086B0330531}"/>
              </a:ext>
            </a:extLst>
          </p:cNvPr>
          <p:cNvGraphicFramePr>
            <a:graphicFrameLocks noGrp="1"/>
          </p:cNvGraphicFramePr>
          <p:nvPr>
            <p:ph idx="1"/>
            <p:extLst>
              <p:ext uri="{D42A27DB-BD31-4B8C-83A1-F6EECF244321}">
                <p14:modId xmlns:p14="http://schemas.microsoft.com/office/powerpoint/2010/main" val="5790021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3844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2" name="Picture 4" descr="Amazon.com: ASUS ROG Strix B450-F Gaming Motherboard (ATX) AMD ...">
            <a:extLst>
              <a:ext uri="{FF2B5EF4-FFF2-40B4-BE49-F238E27FC236}">
                <a16:creationId xmlns:a16="http://schemas.microsoft.com/office/drawing/2014/main" id="{B9BB30C5-A72F-4040-BBD3-91888E6085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73034" y="643467"/>
            <a:ext cx="4232531" cy="3280212"/>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Asus Logo - National Technology Solutions">
            <a:extLst>
              <a:ext uri="{FF2B5EF4-FFF2-40B4-BE49-F238E27FC236}">
                <a16:creationId xmlns:a16="http://schemas.microsoft.com/office/drawing/2014/main" id="{F8250F2E-8B30-4581-ACBC-302D52C0E6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6866" y="1575813"/>
            <a:ext cx="5291665" cy="1415519"/>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C1B40F-F56F-4554-8DC9-1B801D50ADC4}"/>
              </a:ext>
            </a:extLst>
          </p:cNvPr>
          <p:cNvSpPr>
            <a:spLocks noGrp="1"/>
          </p:cNvSpPr>
          <p:nvPr>
            <p:ph type="title"/>
          </p:nvPr>
        </p:nvSpPr>
        <p:spPr>
          <a:xfrm>
            <a:off x="969264" y="4535424"/>
            <a:ext cx="3685032" cy="1586162"/>
          </a:xfrm>
        </p:spPr>
        <p:txBody>
          <a:bodyPr anchor="t">
            <a:normAutofit/>
          </a:bodyPr>
          <a:lstStyle/>
          <a:p>
            <a:r>
              <a:rPr lang="en-US" sz="3400" dirty="0">
                <a:solidFill>
                  <a:schemeClr val="bg1"/>
                </a:solidFill>
                <a:latin typeface="Times New Roman" panose="02020603050405020304" pitchFamily="18" charset="0"/>
                <a:cs typeface="Times New Roman" panose="02020603050405020304" pitchFamily="18" charset="0"/>
              </a:rPr>
              <a:t>ASUS</a:t>
            </a:r>
          </a:p>
        </p:txBody>
      </p:sp>
      <p:sp>
        <p:nvSpPr>
          <p:cNvPr id="3" name="Content Placeholder 2">
            <a:extLst>
              <a:ext uri="{FF2B5EF4-FFF2-40B4-BE49-F238E27FC236}">
                <a16:creationId xmlns:a16="http://schemas.microsoft.com/office/drawing/2014/main" id="{7467816A-11E2-4F65-8770-0DBDDA44CD82}"/>
              </a:ext>
            </a:extLst>
          </p:cNvPr>
          <p:cNvSpPr>
            <a:spLocks noGrp="1"/>
          </p:cNvSpPr>
          <p:nvPr>
            <p:ph idx="1"/>
          </p:nvPr>
        </p:nvSpPr>
        <p:spPr>
          <a:xfrm>
            <a:off x="5074920" y="4535423"/>
            <a:ext cx="4930626" cy="1586163"/>
          </a:xfrm>
        </p:spPr>
        <p:txBody>
          <a:bodyPr>
            <a:normAutofit/>
          </a:bodyPr>
          <a:lstStyle/>
          <a:p>
            <a:pPr marL="0" indent="0">
              <a:buNone/>
            </a:pPr>
            <a:r>
              <a:rPr lang="en-US" sz="2000" dirty="0" err="1">
                <a:solidFill>
                  <a:schemeClr val="bg1"/>
                </a:solidFill>
                <a:latin typeface="Times New Roman" panose="02020603050405020304" pitchFamily="18" charset="0"/>
                <a:cs typeface="Times New Roman" panose="02020603050405020304" pitchFamily="18" charset="0"/>
              </a:rPr>
              <a:t>AsusTek</a:t>
            </a:r>
            <a:r>
              <a:rPr lang="en-US" sz="2000" dirty="0">
                <a:solidFill>
                  <a:schemeClr val="bg1"/>
                </a:solidFill>
                <a:latin typeface="Times New Roman" panose="02020603050405020304" pitchFamily="18" charset="0"/>
                <a:cs typeface="Times New Roman" panose="02020603050405020304" pitchFamily="18" charset="0"/>
              </a:rPr>
              <a:t> Computer Inc. is a Taiwan-based multinational computer and phone hardware and electronics company headquartered in </a:t>
            </a:r>
            <a:r>
              <a:rPr lang="en-US" sz="2000" dirty="0" err="1">
                <a:solidFill>
                  <a:schemeClr val="bg1"/>
                </a:solidFill>
                <a:latin typeface="Times New Roman" panose="02020603050405020304" pitchFamily="18" charset="0"/>
                <a:cs typeface="Times New Roman" panose="02020603050405020304" pitchFamily="18" charset="0"/>
              </a:rPr>
              <a:t>Beitou</a:t>
            </a:r>
            <a:r>
              <a:rPr lang="en-US" sz="2000" dirty="0">
                <a:solidFill>
                  <a:schemeClr val="bg1"/>
                </a:solidFill>
                <a:latin typeface="Times New Roman" panose="02020603050405020304" pitchFamily="18" charset="0"/>
                <a:cs typeface="Times New Roman" panose="02020603050405020304" pitchFamily="18" charset="0"/>
              </a:rPr>
              <a:t> District, Taipei, Taiwan.</a:t>
            </a:r>
          </a:p>
          <a:p>
            <a:pPr marL="0" indent="0">
              <a:buNone/>
            </a:pPr>
            <a:endParaRPr lang="en-US" sz="2000" dirty="0">
              <a:solidFill>
                <a:schemeClr val="bg1"/>
              </a:solidFill>
              <a:latin typeface="Times New Roman" panose="02020603050405020304" pitchFamily="18" charset="0"/>
              <a:cs typeface="Times New Roman" panose="02020603050405020304" pitchFamily="18" charset="0"/>
            </a:endParaRPr>
          </a:p>
        </p:txBody>
      </p:sp>
      <p:grpSp>
        <p:nvGrpSpPr>
          <p:cNvPr id="77" name="Group 76">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78"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00289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Buy Motherboard AM4 Gigabyte B450M AORUS - PowerPlanetOnline">
            <a:extLst>
              <a:ext uri="{FF2B5EF4-FFF2-40B4-BE49-F238E27FC236}">
                <a16:creationId xmlns:a16="http://schemas.microsoft.com/office/drawing/2014/main" id="{A335B164-D6C6-4878-BDC6-A43C055922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9264" y="273533"/>
            <a:ext cx="3960141" cy="396014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GIGABYTE Global">
            <a:extLst>
              <a:ext uri="{FF2B5EF4-FFF2-40B4-BE49-F238E27FC236}">
                <a16:creationId xmlns:a16="http://schemas.microsoft.com/office/drawing/2014/main" id="{841A14F6-AE1C-4BFA-8409-5A3AC6A6ED7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60000" y="628652"/>
            <a:ext cx="6388532" cy="335397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2F4B8-C49E-42DA-984F-AE2107D6B519}"/>
              </a:ext>
            </a:extLst>
          </p:cNvPr>
          <p:cNvSpPr>
            <a:spLocks noGrp="1"/>
          </p:cNvSpPr>
          <p:nvPr>
            <p:ph type="title"/>
          </p:nvPr>
        </p:nvSpPr>
        <p:spPr>
          <a:xfrm>
            <a:off x="969264" y="4535424"/>
            <a:ext cx="3685032" cy="1586162"/>
          </a:xfrm>
        </p:spPr>
        <p:txBody>
          <a:bodyPr anchor="t">
            <a:normAutofit/>
          </a:bodyPr>
          <a:lstStyle/>
          <a:p>
            <a:r>
              <a:rPr lang="en-US" sz="3400" dirty="0">
                <a:solidFill>
                  <a:schemeClr val="bg1"/>
                </a:solidFill>
                <a:latin typeface="Times New Roman" panose="02020603050405020304" pitchFamily="18" charset="0"/>
                <a:cs typeface="Times New Roman" panose="02020603050405020304" pitchFamily="18" charset="0"/>
              </a:rPr>
              <a:t>GIGABYTE</a:t>
            </a:r>
          </a:p>
        </p:txBody>
      </p:sp>
      <p:sp>
        <p:nvSpPr>
          <p:cNvPr id="3" name="Content Placeholder 2">
            <a:extLst>
              <a:ext uri="{FF2B5EF4-FFF2-40B4-BE49-F238E27FC236}">
                <a16:creationId xmlns:a16="http://schemas.microsoft.com/office/drawing/2014/main" id="{A244FAEC-2C21-4460-B8BC-68DD7B6281C4}"/>
              </a:ext>
            </a:extLst>
          </p:cNvPr>
          <p:cNvSpPr>
            <a:spLocks noGrp="1"/>
          </p:cNvSpPr>
          <p:nvPr>
            <p:ph idx="1"/>
          </p:nvPr>
        </p:nvSpPr>
        <p:spPr>
          <a:xfrm>
            <a:off x="4052890" y="4765174"/>
            <a:ext cx="5952656" cy="1666408"/>
          </a:xfrm>
        </p:spPr>
        <p:txBody>
          <a:bodyPr>
            <a:normAutofit/>
          </a:bodyPr>
          <a:lstStyle/>
          <a:p>
            <a:pPr marL="0" indent="0">
              <a:buNone/>
            </a:pPr>
            <a:r>
              <a:rPr lang="en-US" sz="1700" dirty="0">
                <a:solidFill>
                  <a:schemeClr val="bg1"/>
                </a:solidFill>
                <a:latin typeface="Times New Roman" panose="02020603050405020304" pitchFamily="18" charset="0"/>
                <a:cs typeface="Times New Roman" panose="02020603050405020304" pitchFamily="18" charset="0"/>
              </a:rPr>
              <a:t>Gigabyte Technology, is a Taiwanese manufacturer and distributor of computer hardware. Gigabyte's principal business is motherboards, with shipments of 4.8 million motherboards in 2015, while Asus shipped around 4.5 million motherboards in the same quarter.</a:t>
            </a:r>
          </a:p>
        </p:txBody>
      </p:sp>
      <p:grpSp>
        <p:nvGrpSpPr>
          <p:cNvPr id="77" name="Group 76">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78"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02343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B360M MORTAR | Motherboard - The world leader in motherboard ...">
            <a:extLst>
              <a:ext uri="{FF2B5EF4-FFF2-40B4-BE49-F238E27FC236}">
                <a16:creationId xmlns:a16="http://schemas.microsoft.com/office/drawing/2014/main" id="{4D374F89-B08E-4F1C-9697-7D1A3632FD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0183" y="473061"/>
            <a:ext cx="4567272" cy="365381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MSI Gaming Logo - 2 - Teknigaming.com">
            <a:extLst>
              <a:ext uri="{FF2B5EF4-FFF2-40B4-BE49-F238E27FC236}">
                <a16:creationId xmlns:a16="http://schemas.microsoft.com/office/drawing/2014/main" id="{9859018D-A991-4D93-8C93-D4365AF7C7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42184" y="1349786"/>
            <a:ext cx="5894369" cy="2063028"/>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6A37A-950D-4A85-93AD-4FFEB4AE8728}"/>
              </a:ext>
            </a:extLst>
          </p:cNvPr>
          <p:cNvSpPr>
            <a:spLocks noGrp="1"/>
          </p:cNvSpPr>
          <p:nvPr>
            <p:ph type="title"/>
          </p:nvPr>
        </p:nvSpPr>
        <p:spPr>
          <a:xfrm>
            <a:off x="969264" y="4535424"/>
            <a:ext cx="3685032" cy="1586162"/>
          </a:xfrm>
        </p:spPr>
        <p:txBody>
          <a:bodyPr anchor="t">
            <a:normAutofit/>
          </a:bodyPr>
          <a:lstStyle/>
          <a:p>
            <a:r>
              <a:rPr lang="en-US" sz="3400" dirty="0">
                <a:solidFill>
                  <a:schemeClr val="bg1"/>
                </a:solidFill>
                <a:latin typeface="Times New Roman" panose="02020603050405020304" pitchFamily="18" charset="0"/>
                <a:cs typeface="Times New Roman" panose="02020603050405020304" pitchFamily="18" charset="0"/>
              </a:rPr>
              <a:t>MSI</a:t>
            </a:r>
          </a:p>
        </p:txBody>
      </p:sp>
      <p:sp>
        <p:nvSpPr>
          <p:cNvPr id="3" name="Content Placeholder 2">
            <a:extLst>
              <a:ext uri="{FF2B5EF4-FFF2-40B4-BE49-F238E27FC236}">
                <a16:creationId xmlns:a16="http://schemas.microsoft.com/office/drawing/2014/main" id="{0B246788-89CF-4E3F-9883-BF48BC031653}"/>
              </a:ext>
            </a:extLst>
          </p:cNvPr>
          <p:cNvSpPr>
            <a:spLocks noGrp="1"/>
          </p:cNvSpPr>
          <p:nvPr>
            <p:ph idx="1"/>
          </p:nvPr>
        </p:nvSpPr>
        <p:spPr>
          <a:xfrm>
            <a:off x="4272785" y="4689749"/>
            <a:ext cx="5492208" cy="1636930"/>
          </a:xfrm>
        </p:spPr>
        <p:txBody>
          <a:bodyPr>
            <a:normAutofit/>
          </a:bodyPr>
          <a:lstStyle/>
          <a:p>
            <a:pPr marL="0" indent="0">
              <a:buNone/>
            </a:pPr>
            <a:r>
              <a:rPr lang="en-US" sz="1700" dirty="0">
                <a:solidFill>
                  <a:schemeClr val="bg1"/>
                </a:solidFill>
                <a:latin typeface="Times New Roman" panose="02020603050405020304" pitchFamily="18" charset="0"/>
                <a:cs typeface="Times New Roman" panose="02020603050405020304" pitchFamily="18" charset="0"/>
              </a:rPr>
              <a:t>Micro-Star International Co., Ltd (MSI) is a Taiwanese multinational information technology corporation headquartered in New Taipei City, Taiwan. It designs, develops and provides computer hardware, related products and services, including laptops, desktops, motherboards, graphics cards.</a:t>
            </a:r>
          </a:p>
        </p:txBody>
      </p:sp>
      <p:grpSp>
        <p:nvGrpSpPr>
          <p:cNvPr id="77" name="Group 76">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78"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717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5044C1-1139-4A2E-9F56-C06E80CBD40B}"/>
              </a:ext>
            </a:extLst>
          </p:cNvPr>
          <p:cNvSpPr>
            <a:spLocks noGrp="1"/>
          </p:cNvSpPr>
          <p:nvPr>
            <p:ph type="title"/>
          </p:nvPr>
        </p:nvSpPr>
        <p:spPr>
          <a:xfrm>
            <a:off x="7180028" y="3376123"/>
            <a:ext cx="4515147" cy="1529232"/>
          </a:xfrm>
        </p:spPr>
        <p:txBody>
          <a:bodyPr vert="horz" lIns="91440" tIns="45720" rIns="91440" bIns="45720" rtlCol="0" anchor="b">
            <a:normAutofit/>
          </a:bodyPr>
          <a:lstStyle/>
          <a:p>
            <a:pPr algn="r"/>
            <a:r>
              <a:rPr lang="en-US" dirty="0">
                <a:latin typeface="Times New Roman" panose="02020603050405020304" pitchFamily="18" charset="0"/>
                <a:cs typeface="Times New Roman" panose="02020603050405020304" pitchFamily="18" charset="0"/>
              </a:rPr>
              <a:t>Thank</a:t>
            </a:r>
            <a:r>
              <a:rPr lang="en-US" dirty="0"/>
              <a:t> You!</a:t>
            </a:r>
          </a:p>
        </p:txBody>
      </p:sp>
      <p:pic>
        <p:nvPicPr>
          <p:cNvPr id="15362" name="Picture 2" descr="What is quantum computing? Understanding the how, why and when of ...">
            <a:extLst>
              <a:ext uri="{FF2B5EF4-FFF2-40B4-BE49-F238E27FC236}">
                <a16:creationId xmlns:a16="http://schemas.microsoft.com/office/drawing/2014/main" id="{3A350D6A-E3D0-4E52-A4A6-B1775D4D395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017" r="3181" b="-1"/>
          <a:stretch/>
        </p:blipFill>
        <p:spPr bwMode="auto">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376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e Best All-in-One Computers for 2020 | PCMag">
            <a:extLst>
              <a:ext uri="{FF2B5EF4-FFF2-40B4-BE49-F238E27FC236}">
                <a16:creationId xmlns:a16="http://schemas.microsoft.com/office/drawing/2014/main" id="{715528DC-8B9C-4780-890E-127DC194AF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091" b="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8C106C-58F0-4B93-B702-9C1D242200E9}"/>
              </a:ext>
            </a:extLst>
          </p:cNvPr>
          <p:cNvSpPr>
            <a:spLocks noGrp="1"/>
          </p:cNvSpPr>
          <p:nvPr>
            <p:ph type="title"/>
          </p:nvPr>
        </p:nvSpPr>
        <p:spPr>
          <a:xfrm>
            <a:off x="750242" y="632990"/>
            <a:ext cx="4062643" cy="1043409"/>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D6E7AB9-0355-4F0A-A11C-6C34AA046086}"/>
              </a:ext>
            </a:extLst>
          </p:cNvPr>
          <p:cNvSpPr>
            <a:spLocks noGrp="1"/>
          </p:cNvSpPr>
          <p:nvPr>
            <p:ph idx="1"/>
          </p:nvPr>
        </p:nvSpPr>
        <p:spPr>
          <a:xfrm>
            <a:off x="520242" y="1774372"/>
            <a:ext cx="4062642" cy="2754086"/>
          </a:xfrm>
        </p:spPr>
        <p:txBody>
          <a:bodyPr anchor="t">
            <a:normAutofit/>
          </a:bodyPr>
          <a:lstStyle/>
          <a:p>
            <a:pPr marL="514350" indent="-514350">
              <a:buFont typeface="+mj-lt"/>
              <a:buAutoNum type="arabicPeriod"/>
            </a:pPr>
            <a:r>
              <a:rPr lang="en-US" sz="2400" b="1" dirty="0">
                <a:latin typeface="Times New Roman" panose="02020603050405020304" pitchFamily="18" charset="0"/>
                <a:cs typeface="Times New Roman" panose="02020603050405020304" pitchFamily="18" charset="0"/>
              </a:rPr>
              <a:t>Computer</a:t>
            </a:r>
          </a:p>
          <a:p>
            <a:pPr marL="457200" lvl="1" indent="0">
              <a:buNone/>
            </a:pPr>
            <a:r>
              <a:rPr lang="en-US" sz="1800" dirty="0">
                <a:latin typeface="Times New Roman" panose="02020603050405020304" pitchFamily="18" charset="0"/>
                <a:cs typeface="Times New Roman" panose="02020603050405020304" pitchFamily="18" charset="0"/>
              </a:rPr>
              <a:t>A computer is a device that accepts information (in the form of digitalized data) and manipulates it for some result based on a program, software, or sequence of instructions on how the data is to be processed. ... Today's computers have both kinds of programming.</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65588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7259EF-9B71-4AC6-8FF4-C555B9F98114}"/>
              </a:ext>
            </a:extLst>
          </p:cNvPr>
          <p:cNvPicPr>
            <a:picLocks noChangeAspect="1"/>
          </p:cNvPicPr>
          <p:nvPr/>
        </p:nvPicPr>
        <p:blipFill rotWithShape="1">
          <a:blip r:embed="rId2"/>
          <a:srcRect l="9091" t="5101" b="18291"/>
          <a:stretch/>
        </p:blipFill>
        <p:spPr>
          <a:xfrm>
            <a:off x="20" y="10"/>
            <a:ext cx="12191980" cy="6857990"/>
          </a:xfrm>
          <a:prstGeom prst="rect">
            <a:avLst/>
          </a:prstGeom>
        </p:spPr>
      </p:pic>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CBF5CA0-2CBC-4BDB-8949-26B82984C977}"/>
              </a:ext>
            </a:extLst>
          </p:cNvPr>
          <p:cNvSpPr>
            <a:spLocks noGrp="1"/>
          </p:cNvSpPr>
          <p:nvPr>
            <p:ph idx="1"/>
          </p:nvPr>
        </p:nvSpPr>
        <p:spPr>
          <a:xfrm>
            <a:off x="7742951" y="942975"/>
            <a:ext cx="4062642" cy="2753536"/>
          </a:xfrm>
        </p:spPr>
        <p:txBody>
          <a:bodyPr anchor="t">
            <a:normAutofit/>
          </a:bodyPr>
          <a:lstStyle/>
          <a:p>
            <a:pPr marL="0" indent="0">
              <a:buNone/>
            </a:pPr>
            <a:r>
              <a:rPr lang="en-US" sz="2400" b="1" dirty="0"/>
              <a:t>2.  </a:t>
            </a:r>
            <a:r>
              <a:rPr lang="en-US" sz="2400" b="1" dirty="0">
                <a:latin typeface="Times New Roman" panose="02020603050405020304" pitchFamily="18" charset="0"/>
                <a:cs typeface="Times New Roman" panose="02020603050405020304" pitchFamily="18" charset="0"/>
              </a:rPr>
              <a:t>Motherboard</a:t>
            </a:r>
          </a:p>
          <a:p>
            <a:pPr marL="457200" lvl="1" indent="0">
              <a:buNone/>
            </a:pPr>
            <a:r>
              <a:rPr lang="en-US" sz="1800" dirty="0">
                <a:latin typeface="Times New Roman" panose="02020603050405020304" pitchFamily="18" charset="0"/>
                <a:cs typeface="Times New Roman" panose="02020603050405020304" pitchFamily="18" charset="0"/>
              </a:rPr>
              <a:t>A motherboard is one of the most essential parts of a computer system. It holds together many of the crucial components of a computer, including the central processing unit (CPU), memory and connectors for input and output devices.</a:t>
            </a:r>
          </a:p>
          <a:p>
            <a:pPr marL="457200" lvl="1" indent="0">
              <a:buNone/>
            </a:pPr>
            <a:endParaRPr lang="en-US" sz="1800" dirty="0"/>
          </a:p>
          <a:p>
            <a:pPr marL="457200" lvl="1" indent="0">
              <a:buNone/>
            </a:pPr>
            <a:endParaRPr lang="en-US" sz="1800" dirty="0"/>
          </a:p>
        </p:txBody>
      </p:sp>
    </p:spTree>
    <p:extLst>
      <p:ext uri="{BB962C8B-B14F-4D97-AF65-F5344CB8AC3E}">
        <p14:creationId xmlns:p14="http://schemas.microsoft.com/office/powerpoint/2010/main" val="2174029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3C1482-7123-4378-ADD1-1746805B4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89930B-F3A3-46CC-B34C-49439CA3C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274476"/>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38F639-C0CD-4063-BF1A-98A1ABD4CF40}"/>
              </a:ext>
            </a:extLst>
          </p:cNvPr>
          <p:cNvSpPr>
            <a:spLocks noGrp="1"/>
          </p:cNvSpPr>
          <p:nvPr>
            <p:ph type="title"/>
          </p:nvPr>
        </p:nvSpPr>
        <p:spPr>
          <a:xfrm>
            <a:off x="943277" y="480216"/>
            <a:ext cx="10444758" cy="1344168"/>
          </a:xfrm>
        </p:spPr>
        <p:txBody>
          <a:bodyPr>
            <a:normAutofit/>
          </a:bodyPr>
          <a:lstStyle/>
          <a:p>
            <a:r>
              <a:rPr lang="en-US" dirty="0">
                <a:solidFill>
                  <a:schemeClr val="bg1"/>
                </a:solidFill>
                <a:latin typeface="Times New Roman" panose="02020603050405020304" pitchFamily="18" charset="0"/>
                <a:cs typeface="Times New Roman" panose="02020603050405020304" pitchFamily="18" charset="0"/>
              </a:rPr>
              <a:t>Types</a:t>
            </a:r>
          </a:p>
        </p:txBody>
      </p:sp>
      <p:cxnSp>
        <p:nvCxnSpPr>
          <p:cNvPr id="14" name="Straight Connector 13">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695100"/>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5389468-85A0-4A4E-98B6-7425122002CC}"/>
              </a:ext>
            </a:extLst>
          </p:cNvPr>
          <p:cNvGraphicFramePr>
            <a:graphicFrameLocks noGrp="1"/>
          </p:cNvGraphicFramePr>
          <p:nvPr>
            <p:ph idx="1"/>
            <p:extLst>
              <p:ext uri="{D42A27DB-BD31-4B8C-83A1-F6EECF244321}">
                <p14:modId xmlns:p14="http://schemas.microsoft.com/office/powerpoint/2010/main" val="3362298007"/>
              </p:ext>
            </p:extLst>
          </p:nvPr>
        </p:nvGraphicFramePr>
        <p:xfrm>
          <a:off x="943277" y="2339935"/>
          <a:ext cx="10444758" cy="3988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929224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4DA5F2-F81C-4726-B608-AE706D4DA25C}"/>
              </a:ext>
            </a:extLst>
          </p:cNvPr>
          <p:cNvSpPr>
            <a:spLocks noGrp="1"/>
          </p:cNvSpPr>
          <p:nvPr>
            <p:ph type="title"/>
          </p:nvPr>
        </p:nvSpPr>
        <p:spPr>
          <a:xfrm>
            <a:off x="841247" y="474146"/>
            <a:ext cx="10515593" cy="1197864"/>
          </a:xfrm>
        </p:spPr>
        <p:txBody>
          <a:bodyPr>
            <a:normAutofit/>
          </a:bodyPr>
          <a:lstStyle/>
          <a:p>
            <a:r>
              <a:rPr lang="en-US" dirty="0">
                <a:latin typeface="Times New Roman" panose="02020603050405020304" pitchFamily="18" charset="0"/>
                <a:cs typeface="Times New Roman" panose="02020603050405020304" pitchFamily="18" charset="0"/>
              </a:rPr>
              <a:t>AT Motherboard</a:t>
            </a:r>
          </a:p>
        </p:txBody>
      </p:sp>
      <p:cxnSp>
        <p:nvCxnSpPr>
          <p:cNvPr id="73" name="Straight Connector 72">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7238"/>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5F27849C-5CC9-4145-9CEA-5FAF725BE5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0" b="3"/>
          <a:stretch/>
        </p:blipFill>
        <p:spPr bwMode="auto">
          <a:xfrm>
            <a:off x="835153" y="2002117"/>
            <a:ext cx="6215794" cy="417156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3E4008C-EE53-49E9-92D0-0BC0BDA06BDF}"/>
              </a:ext>
            </a:extLst>
          </p:cNvPr>
          <p:cNvSpPr>
            <a:spLocks noGrp="1"/>
          </p:cNvSpPr>
          <p:nvPr>
            <p:ph idx="1"/>
          </p:nvPr>
        </p:nvSpPr>
        <p:spPr>
          <a:xfrm>
            <a:off x="7533314" y="1999578"/>
            <a:ext cx="3823525" cy="4171568"/>
          </a:xfrm>
        </p:spPr>
        <p:txBody>
          <a:bodyPr anchor="ctr">
            <a:normAutofit/>
          </a:bodyPr>
          <a:lstStyle/>
          <a:p>
            <a:pPr marL="0" indent="0">
              <a:buNone/>
            </a:pPr>
            <a:r>
              <a:rPr lang="en-US" sz="2000" dirty="0">
                <a:latin typeface="Times New Roman" panose="02020603050405020304" pitchFamily="18" charset="0"/>
                <a:cs typeface="Times New Roman" panose="02020603050405020304" pitchFamily="18" charset="0"/>
              </a:rPr>
              <a:t>A </a:t>
            </a:r>
            <a:r>
              <a:rPr lang="en-US" sz="2000" b="1" dirty="0">
                <a:latin typeface="Times New Roman" panose="02020603050405020304" pitchFamily="18" charset="0"/>
                <a:cs typeface="Times New Roman" panose="02020603050405020304" pitchFamily="18" charset="0"/>
              </a:rPr>
              <a:t>motherboard</a:t>
            </a:r>
            <a:r>
              <a:rPr lang="en-US" sz="2000" dirty="0">
                <a:latin typeface="Times New Roman" panose="02020603050405020304" pitchFamily="18" charset="0"/>
                <a:cs typeface="Times New Roman" panose="02020603050405020304" pitchFamily="18" charset="0"/>
              </a:rPr>
              <a:t> that follows the same design and 12x13" form factor that was in the original IBM PC/AT. It was superseded by the Baby AT.</a:t>
            </a:r>
          </a:p>
          <a:p>
            <a:pPr marL="0" indent="0">
              <a:buNone/>
            </a:pPr>
            <a:endParaRPr lang="en-US" sz="2000" dirty="0"/>
          </a:p>
        </p:txBody>
      </p:sp>
    </p:spTree>
    <p:extLst>
      <p:ext uri="{BB962C8B-B14F-4D97-AF65-F5344CB8AC3E}">
        <p14:creationId xmlns:p14="http://schemas.microsoft.com/office/powerpoint/2010/main" val="301329251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BDE07-3EBD-4CD6-B0AF-C2C39DA45037}"/>
              </a:ext>
            </a:extLst>
          </p:cNvPr>
          <p:cNvSpPr>
            <a:spLocks noGrp="1"/>
          </p:cNvSpPr>
          <p:nvPr>
            <p:ph type="title"/>
          </p:nvPr>
        </p:nvSpPr>
        <p:spPr>
          <a:xfrm>
            <a:off x="6688181" y="932961"/>
            <a:ext cx="4887685" cy="1777419"/>
          </a:xfrm>
        </p:spPr>
        <p:txBody>
          <a:bodyPr anchor="b">
            <a:normAutofit/>
          </a:bodyPr>
          <a:lstStyle/>
          <a:p>
            <a:r>
              <a:rPr lang="en-US" sz="4000">
                <a:latin typeface="Times New Roman" panose="02020603050405020304" pitchFamily="18" charset="0"/>
                <a:cs typeface="Times New Roman" panose="02020603050405020304" pitchFamily="18" charset="0"/>
              </a:rPr>
              <a:t>ATX Motherboard</a:t>
            </a:r>
          </a:p>
        </p:txBody>
      </p:sp>
      <p:pic>
        <p:nvPicPr>
          <p:cNvPr id="4098" name="Picture 2" descr="ASUS B250 ATX Motherboard – Pc Link Computers">
            <a:extLst>
              <a:ext uri="{FF2B5EF4-FFF2-40B4-BE49-F238E27FC236}">
                <a16:creationId xmlns:a16="http://schemas.microsoft.com/office/drawing/2014/main" id="{DB01912D-120D-4C02-8CB9-885FC65411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789" b="4206"/>
          <a:stretch/>
        </p:blipFill>
        <p:spPr bwMode="auto">
          <a:xfrm>
            <a:off x="391903" y="573678"/>
            <a:ext cx="5103206" cy="571064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27B452-84C2-48AE-963A-D4BDA2051B4D}"/>
              </a:ext>
            </a:extLst>
          </p:cNvPr>
          <p:cNvSpPr>
            <a:spLocks noGrp="1"/>
          </p:cNvSpPr>
          <p:nvPr>
            <p:ph idx="1"/>
          </p:nvPr>
        </p:nvSpPr>
        <p:spPr>
          <a:xfrm>
            <a:off x="6688182" y="2894529"/>
            <a:ext cx="4887685" cy="3210179"/>
          </a:xfrm>
        </p:spPr>
        <p:txBody>
          <a:bodyPr anchor="t">
            <a:normAutofit/>
          </a:bodyPr>
          <a:lstStyle/>
          <a:p>
            <a:pPr marL="0" indent="0">
              <a:buNone/>
            </a:pPr>
            <a:r>
              <a:rPr lang="en-US" sz="2000" dirty="0">
                <a:latin typeface="Times New Roman" panose="02020603050405020304" pitchFamily="18" charset="0"/>
                <a:cs typeface="Times New Roman" panose="02020603050405020304" pitchFamily="18" charset="0"/>
              </a:rPr>
              <a:t>(Advanced Technology </a:t>
            </a:r>
            <a:r>
              <a:rPr lang="en-US" sz="2000" dirty="0" err="1">
                <a:latin typeface="Times New Roman" panose="02020603050405020304" pitchFamily="18" charset="0"/>
                <a:cs typeface="Times New Roman" panose="02020603050405020304" pitchFamily="18" charset="0"/>
              </a:rPr>
              <a:t>EXtended</a:t>
            </a:r>
            <a:r>
              <a:rPr lang="en-US" sz="2000" dirty="0">
                <a:latin typeface="Times New Roman" panose="02020603050405020304" pitchFamily="18" charset="0"/>
                <a:cs typeface="Times New Roman" panose="02020603050405020304" pitchFamily="18" charset="0"/>
              </a:rPr>
              <a:t> motherboard) The PC motherboard that superseded the Baby AT design. The ATX layout rotated the CPU and memory 90 degrees, allowing full-length expansions to be plugged into all sockets. Dimensions of a full-size ATX board are 12 × 9.6 in (305 × 244 mm)</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2960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5124"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4BB27F-AF94-4CD3-B931-58593EC13441}"/>
              </a:ext>
            </a:extLst>
          </p:cNvPr>
          <p:cNvSpPr>
            <a:spLocks noGrp="1"/>
          </p:cNvSpPr>
          <p:nvPr>
            <p:ph type="title"/>
          </p:nvPr>
        </p:nvSpPr>
        <p:spPr>
          <a:xfrm>
            <a:off x="6688182" y="932961"/>
            <a:ext cx="4887685" cy="1777419"/>
          </a:xfrm>
        </p:spPr>
        <p:txBody>
          <a:bodyPr anchor="b">
            <a:normAutofit/>
          </a:bodyPr>
          <a:lstStyle/>
          <a:p>
            <a:r>
              <a:rPr lang="en-US" sz="4000" dirty="0">
                <a:latin typeface="Times New Roman" panose="02020603050405020304" pitchFamily="18" charset="0"/>
                <a:cs typeface="Times New Roman" panose="02020603050405020304" pitchFamily="18" charset="0"/>
              </a:rPr>
              <a:t>Micro- ATX motherboard</a:t>
            </a:r>
          </a:p>
        </p:txBody>
      </p:sp>
      <p:pic>
        <p:nvPicPr>
          <p:cNvPr id="5122" name="Picture 2" descr="ASRock B450M PRO4 AM4 Micro ATX AMD Motherboard - Newegg.com">
            <a:extLst>
              <a:ext uri="{FF2B5EF4-FFF2-40B4-BE49-F238E27FC236}">
                <a16:creationId xmlns:a16="http://schemas.microsoft.com/office/drawing/2014/main" id="{EBE2567F-75B8-4D9F-9223-65C1705BD1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11" r="17365" b="-3"/>
          <a:stretch/>
        </p:blipFill>
        <p:spPr bwMode="auto">
          <a:xfrm>
            <a:off x="391903" y="573678"/>
            <a:ext cx="5103206" cy="5710645"/>
          </a:xfrm>
          <a:prstGeom prst="rect">
            <a:avLst/>
          </a:prstGeom>
          <a:noFill/>
          <a:extLst>
            <a:ext uri="{909E8E84-426E-40DD-AFC4-6F175D3DCCD1}">
              <a14:hiddenFill xmlns:a14="http://schemas.microsoft.com/office/drawing/2010/main">
                <a:solidFill>
                  <a:srgbClr val="FFFFFF"/>
                </a:solidFill>
              </a14:hiddenFill>
            </a:ext>
          </a:extLst>
        </p:spPr>
      </p:pic>
      <p:cxnSp>
        <p:nvCxnSpPr>
          <p:cNvPr id="5125" name="Straight Connector 72">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332C3B-F433-459B-811C-9865B4C26DC9}"/>
              </a:ext>
            </a:extLst>
          </p:cNvPr>
          <p:cNvSpPr>
            <a:spLocks noGrp="1"/>
          </p:cNvSpPr>
          <p:nvPr>
            <p:ph idx="1"/>
          </p:nvPr>
        </p:nvSpPr>
        <p:spPr>
          <a:xfrm>
            <a:off x="6688182" y="2894529"/>
            <a:ext cx="4887685" cy="3210179"/>
          </a:xfrm>
        </p:spPr>
        <p:txBody>
          <a:bodyPr anchor="t">
            <a:normAutofit/>
          </a:bodyPr>
          <a:lstStyle/>
          <a:p>
            <a:pPr marL="0" indent="0">
              <a:buNone/>
            </a:pPr>
            <a:r>
              <a:rPr lang="en-US" sz="2000" dirty="0">
                <a:latin typeface="Times New Roman" panose="02020603050405020304" pitchFamily="18" charset="0"/>
                <a:cs typeface="Times New Roman" panose="02020603050405020304" pitchFamily="18" charset="0"/>
              </a:rPr>
              <a:t>Micro-ATX is a standard for motherboards that was introduced in December 1997. The maximum size of a Micro-ATX motherboard is 9.6 × 9.6 in (244 × 244 mm). The standard ATX size is 25% longer, at 12 × 9.6 in (305 × 244 mm).</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694195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B1D26701-62E3-4621-9BE6-BB7167C9A112}"/>
              </a:ext>
            </a:extLst>
          </p:cNvPr>
          <p:cNvSpPr>
            <a:spLocks noGrp="1"/>
          </p:cNvSpPr>
          <p:nvPr>
            <p:ph type="title"/>
          </p:nvPr>
        </p:nvSpPr>
        <p:spPr>
          <a:xfrm>
            <a:off x="6482156" y="713232"/>
            <a:ext cx="4874692" cy="1197864"/>
          </a:xfrm>
        </p:spPr>
        <p:txBody>
          <a:bodyPr>
            <a:normAutofit fontScale="90000"/>
          </a:bodyPr>
          <a:lstStyle/>
          <a:p>
            <a:r>
              <a:rPr lang="en-US" sz="4100" dirty="0">
                <a:latin typeface="Times New Roman" panose="02020603050405020304" pitchFamily="18" charset="0"/>
                <a:cs typeface="Times New Roman" panose="02020603050405020304" pitchFamily="18" charset="0"/>
              </a:rPr>
              <a:t>Mini-ITX Motherboard</a:t>
            </a:r>
          </a:p>
        </p:txBody>
      </p:sp>
      <p:pic>
        <p:nvPicPr>
          <p:cNvPr id="6146" name="Picture 2" descr="ASRock Z390M ITX AC Intel LGA 1151 mini ITX - Micro Center">
            <a:extLst>
              <a:ext uri="{FF2B5EF4-FFF2-40B4-BE49-F238E27FC236}">
                <a16:creationId xmlns:a16="http://schemas.microsoft.com/office/drawing/2014/main" id="{F7A9B5EF-96CF-49BE-8E80-DF0DAE4E88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2628" y="969734"/>
            <a:ext cx="4945964" cy="4945964"/>
          </a:xfrm>
          <a:prstGeom prst="rect">
            <a:avLst/>
          </a:prstGeom>
          <a:noFill/>
          <a:extLst>
            <a:ext uri="{909E8E84-426E-40DD-AFC4-6F175D3DCCD1}">
              <a14:hiddenFill xmlns:a14="http://schemas.microsoft.com/office/drawing/2010/main">
                <a:solidFill>
                  <a:srgbClr val="FFFFFF"/>
                </a:solidFill>
              </a14:hiddenFill>
            </a:ext>
          </a:extLst>
        </p:spPr>
      </p:pic>
      <p:cxnSp>
        <p:nvCxnSpPr>
          <p:cNvPr id="6149" name="Straight Connector 7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16396" y="822960"/>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62ECA3D-1423-4A2D-AE15-29E152137C69}"/>
              </a:ext>
            </a:extLst>
          </p:cNvPr>
          <p:cNvSpPr>
            <a:spLocks noGrp="1"/>
          </p:cNvSpPr>
          <p:nvPr>
            <p:ph idx="1"/>
          </p:nvPr>
        </p:nvSpPr>
        <p:spPr>
          <a:xfrm>
            <a:off x="6482156" y="2057781"/>
            <a:ext cx="4874692" cy="4123944"/>
          </a:xfrm>
        </p:spPr>
        <p:txBody>
          <a:bodyPr anchor="t">
            <a:normAutofit/>
          </a:bodyPr>
          <a:lstStyle/>
          <a:p>
            <a:pPr marL="0" indent="0">
              <a:buNone/>
            </a:pPr>
            <a:r>
              <a:rPr lang="en-US" sz="2200" b="1" dirty="0">
                <a:latin typeface="Times New Roman" panose="02020603050405020304" pitchFamily="18" charset="0"/>
                <a:cs typeface="Times New Roman" panose="02020603050405020304" pitchFamily="18" charset="0"/>
              </a:rPr>
              <a:t>Mini</a:t>
            </a: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ITX</a:t>
            </a:r>
            <a:r>
              <a:rPr lang="en-US" sz="2200" dirty="0">
                <a:latin typeface="Times New Roman" panose="02020603050405020304" pitchFamily="18" charset="0"/>
                <a:cs typeface="Times New Roman" panose="02020603050405020304" pitchFamily="18" charset="0"/>
              </a:rPr>
              <a:t> is a 17 × 17 cm (6.7 × 6.7 in) </a:t>
            </a:r>
            <a:r>
              <a:rPr lang="en-US" sz="2200" b="1" dirty="0">
                <a:latin typeface="Times New Roman" panose="02020603050405020304" pitchFamily="18" charset="0"/>
                <a:cs typeface="Times New Roman" panose="02020603050405020304" pitchFamily="18" charset="0"/>
              </a:rPr>
              <a:t>motherboard</a:t>
            </a:r>
            <a:r>
              <a:rPr lang="en-US" sz="2200" dirty="0">
                <a:latin typeface="Times New Roman" panose="02020603050405020304" pitchFamily="18" charset="0"/>
                <a:cs typeface="Times New Roman" panose="02020603050405020304" pitchFamily="18" charset="0"/>
              </a:rPr>
              <a:t>, developed by VIA Technologies in 2001. They are commonly used in small-configured computer systems. The design provides one expansion slot.</a:t>
            </a:r>
          </a:p>
          <a:p>
            <a:pPr marL="0" indent="0">
              <a:buNone/>
            </a:pP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856339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0DBBE-9336-4945-8A46-D08E593A4492}"/>
              </a:ext>
            </a:extLst>
          </p:cNvPr>
          <p:cNvSpPr>
            <a:spLocks noGrp="1"/>
          </p:cNvSpPr>
          <p:nvPr>
            <p:ph type="title"/>
          </p:nvPr>
        </p:nvSpPr>
        <p:spPr>
          <a:xfrm>
            <a:off x="6696892" y="753292"/>
            <a:ext cx="4887685" cy="1777419"/>
          </a:xfrm>
        </p:spPr>
        <p:txBody>
          <a:bodyPr anchor="b">
            <a:normAutofit/>
          </a:bodyPr>
          <a:lstStyle/>
          <a:p>
            <a:r>
              <a:rPr lang="en-US" sz="4000" dirty="0">
                <a:latin typeface="Times New Roman" panose="02020603050405020304" pitchFamily="18" charset="0"/>
                <a:cs typeface="Times New Roman" panose="02020603050405020304" pitchFamily="18" charset="0"/>
              </a:rPr>
              <a:t>E-ATX Motherboard</a:t>
            </a:r>
          </a:p>
        </p:txBody>
      </p:sp>
      <p:pic>
        <p:nvPicPr>
          <p:cNvPr id="8194" name="Picture 2" descr="What is EATX Motherboard? - Definition and Uses - PC Gear Lab">
            <a:extLst>
              <a:ext uri="{FF2B5EF4-FFF2-40B4-BE49-F238E27FC236}">
                <a16:creationId xmlns:a16="http://schemas.microsoft.com/office/drawing/2014/main" id="{C4403D01-BA23-412A-83A2-89479E223E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0" b="3"/>
          <a:stretch/>
        </p:blipFill>
        <p:spPr bwMode="auto">
          <a:xfrm>
            <a:off x="391903" y="573678"/>
            <a:ext cx="5103206" cy="571064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CF8F36E2-BBE5-43FE-822F-AD8CAE08C0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93175C-1590-4292-B314-039ADD5E8110}"/>
              </a:ext>
            </a:extLst>
          </p:cNvPr>
          <p:cNvSpPr>
            <a:spLocks noGrp="1"/>
          </p:cNvSpPr>
          <p:nvPr>
            <p:ph idx="1"/>
          </p:nvPr>
        </p:nvSpPr>
        <p:spPr>
          <a:xfrm>
            <a:off x="6688182" y="2894529"/>
            <a:ext cx="4887685" cy="3210179"/>
          </a:xfrm>
        </p:spPr>
        <p:txBody>
          <a:bodyPr anchor="t">
            <a:normAutofit/>
          </a:bodyPr>
          <a:lstStyle/>
          <a:p>
            <a:pPr marL="0" indent="0">
              <a:buNone/>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Extended ATX</a:t>
            </a:r>
            <a:r>
              <a:rPr lang="en-US" sz="2000" dirty="0">
                <a:latin typeface="Times New Roman" panose="02020603050405020304" pitchFamily="18" charset="0"/>
                <a:cs typeface="Times New Roman" panose="02020603050405020304" pitchFamily="18" charset="0"/>
              </a:rPr>
              <a:t>) is an </a:t>
            </a:r>
            <a:r>
              <a:rPr lang="en-US" sz="2000" b="1" dirty="0">
                <a:latin typeface="Times New Roman" panose="02020603050405020304" pitchFamily="18" charset="0"/>
                <a:cs typeface="Times New Roman" panose="02020603050405020304" pitchFamily="18" charset="0"/>
              </a:rPr>
              <a:t>ATX motherboard</a:t>
            </a:r>
            <a:r>
              <a:rPr lang="en-US" sz="2000" dirty="0">
                <a:latin typeface="Times New Roman" panose="02020603050405020304" pitchFamily="18" charset="0"/>
                <a:cs typeface="Times New Roman" panose="02020603050405020304" pitchFamily="18" charset="0"/>
              </a:rPr>
              <a:t> with an </a:t>
            </a:r>
            <a:r>
              <a:rPr lang="en-US" sz="2000" b="1" dirty="0">
                <a:latin typeface="Times New Roman" panose="02020603050405020304" pitchFamily="18" charset="0"/>
                <a:cs typeface="Times New Roman" panose="02020603050405020304" pitchFamily="18" charset="0"/>
              </a:rPr>
              <a:t>extended</a:t>
            </a:r>
            <a:r>
              <a:rPr lang="en-US" sz="2000" dirty="0">
                <a:latin typeface="Times New Roman" panose="02020603050405020304" pitchFamily="18" charset="0"/>
                <a:cs typeface="Times New Roman" panose="02020603050405020304" pitchFamily="18" charset="0"/>
              </a:rPr>
              <a:t> length of 13" instead of 9.6“.</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780344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441</Words>
  <Application>Microsoft Office PowerPoint</Application>
  <PresentationFormat>Widescreen</PresentationFormat>
  <Paragraphs>43</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Times New Roman</vt:lpstr>
      <vt:lpstr>Tw Cen MT</vt:lpstr>
      <vt:lpstr>Office Theme</vt:lpstr>
      <vt:lpstr>Motherboard</vt:lpstr>
      <vt:lpstr>Introduction</vt:lpstr>
      <vt:lpstr>PowerPoint Presentation</vt:lpstr>
      <vt:lpstr>Types</vt:lpstr>
      <vt:lpstr>AT Motherboard</vt:lpstr>
      <vt:lpstr>ATX Motherboard</vt:lpstr>
      <vt:lpstr>Micro- ATX motherboard</vt:lpstr>
      <vt:lpstr>Mini-ITX Motherboard</vt:lpstr>
      <vt:lpstr>E-ATX Motherboard</vt:lpstr>
      <vt:lpstr>Overview</vt:lpstr>
      <vt:lpstr>Components of Motherboard</vt:lpstr>
      <vt:lpstr>Active Components</vt:lpstr>
      <vt:lpstr>Passive Component</vt:lpstr>
      <vt:lpstr>Top Motherboard Manufacturer’s</vt:lpstr>
      <vt:lpstr>ASUS</vt:lpstr>
      <vt:lpstr>GIGABYTE</vt:lpstr>
      <vt:lpstr>MSI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Motherboard</dc:title>
  <dc:creator>Vitthal Savant</dc:creator>
  <cp:lastModifiedBy>Vitthal Savant</cp:lastModifiedBy>
  <cp:revision>3</cp:revision>
  <dcterms:created xsi:type="dcterms:W3CDTF">2020-04-06T08:01:49Z</dcterms:created>
  <dcterms:modified xsi:type="dcterms:W3CDTF">2020-04-06T08:25:34Z</dcterms:modified>
</cp:coreProperties>
</file>